
<file path=[Content_Types].xml><?xml version="1.0" encoding="utf-8"?>
<Types xmlns="http://schemas.openxmlformats.org/package/2006/content-types">
  <Default Extension="gif" ContentType="image/gif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1" r:id="rId1"/>
    <p:sldMasterId id="2147484294" r:id="rId2"/>
    <p:sldMasterId id="2147484474" r:id="rId3"/>
    <p:sldMasterId id="2147484552" r:id="rId4"/>
  </p:sldMasterIdLst>
  <p:sldIdLst>
    <p:sldId id="355" r:id="rId5"/>
    <p:sldId id="348" r:id="rId6"/>
    <p:sldId id="349" r:id="rId7"/>
    <p:sldId id="350" r:id="rId8"/>
    <p:sldId id="351" r:id="rId9"/>
    <p:sldId id="258" r:id="rId10"/>
    <p:sldId id="352" r:id="rId11"/>
    <p:sldId id="353" r:id="rId12"/>
    <p:sldId id="354" r:id="rId13"/>
    <p:sldId id="297" r:id="rId14"/>
    <p:sldId id="283" r:id="rId1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6E7"/>
    <a:srgbClr val="CCECFF"/>
    <a:srgbClr val="EAD4F8"/>
    <a:srgbClr val="A6B727"/>
    <a:srgbClr val="F5FBD9"/>
    <a:srgbClr val="F9DDD7"/>
    <a:srgbClr val="F7D1C9"/>
    <a:srgbClr val="FEF9F8"/>
    <a:srgbClr val="F7EEFC"/>
    <a:srgbClr val="E7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6D9F66E-5EB9-4882-86FB-DCBF35E3C3E4}" styleName="보통 스타일 4 - 강조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보통 스타일 4 - 강조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1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7360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4583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62670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036004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50321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18205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2020-02-06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176010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2020-02-06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9628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2020-02-06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6509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2020-02-06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44095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2020-02-06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46919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922919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2020-02-06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148308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531812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526967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573314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664246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2463058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2020-02-06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8210725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2020-02-06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257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2020-02-06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1936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2020-02-06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0475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3546570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2020-02-06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0543943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2020-02-06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8198392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891589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565093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chemeClr val="tx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66B40BF-20EC-4E2E-8B38-E086206B1DA6}" type="datetimeFigureOut">
              <a:rPr lang="ko-KR" altLang="en-US" smtClean="0"/>
              <a:t>2020-02-06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860267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414685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37202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2020-02-06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9057269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2020-02-06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912822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2020-02-06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83023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2020-02-06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689886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2020-02-06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4859260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2020-02-06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338520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2020-02-06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214275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2185371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79846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2020-02-06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26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2020-02-06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707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2020-02-06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44387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2020-02-06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3333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2020-02-06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55584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66B40BF-20EC-4E2E-8B38-E086206B1DA6}" type="datetimeFigureOut">
              <a:rPr lang="ko-KR" altLang="en-US" smtClean="0"/>
              <a:t>2020-02-06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3397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2" r:id="rId1"/>
    <p:sldLayoutId id="2147483903" r:id="rId2"/>
    <p:sldLayoutId id="2147483904" r:id="rId3"/>
    <p:sldLayoutId id="2147483905" r:id="rId4"/>
    <p:sldLayoutId id="2147483906" r:id="rId5"/>
    <p:sldLayoutId id="2147483907" r:id="rId6"/>
    <p:sldLayoutId id="2147483908" r:id="rId7"/>
    <p:sldLayoutId id="2147483909" r:id="rId8"/>
    <p:sldLayoutId id="2147483910" r:id="rId9"/>
    <p:sldLayoutId id="2147483911" r:id="rId10"/>
    <p:sldLayoutId id="2147483912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66B40BF-20EC-4E2E-8B38-E086206B1DA6}" type="datetimeFigureOut">
              <a:rPr lang="ko-KR" altLang="en-US" smtClean="0"/>
              <a:t>2020-02-06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12408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5" r:id="rId1"/>
    <p:sldLayoutId id="2147484296" r:id="rId2"/>
    <p:sldLayoutId id="2147484297" r:id="rId3"/>
    <p:sldLayoutId id="2147484298" r:id="rId4"/>
    <p:sldLayoutId id="2147484299" r:id="rId5"/>
    <p:sldLayoutId id="2147484300" r:id="rId6"/>
    <p:sldLayoutId id="2147484301" r:id="rId7"/>
    <p:sldLayoutId id="2147484302" r:id="rId8"/>
    <p:sldLayoutId id="2147484303" r:id="rId9"/>
    <p:sldLayoutId id="2147484304" r:id="rId10"/>
    <p:sldLayoutId id="2147484305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66B40BF-20EC-4E2E-8B38-E086206B1DA6}" type="datetimeFigureOut">
              <a:rPr lang="ko-KR" altLang="en-US" smtClean="0"/>
              <a:t>2020-02-06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2275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75" r:id="rId1"/>
    <p:sldLayoutId id="2147484476" r:id="rId2"/>
    <p:sldLayoutId id="2147484477" r:id="rId3"/>
    <p:sldLayoutId id="2147484478" r:id="rId4"/>
    <p:sldLayoutId id="2147484479" r:id="rId5"/>
    <p:sldLayoutId id="2147484480" r:id="rId6"/>
    <p:sldLayoutId id="2147484481" r:id="rId7"/>
    <p:sldLayoutId id="2147484482" r:id="rId8"/>
    <p:sldLayoutId id="2147484483" r:id="rId9"/>
    <p:sldLayoutId id="2147484484" r:id="rId10"/>
    <p:sldLayoutId id="2147484485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766B40BF-20EC-4E2E-8B38-E086206B1DA6}" type="datetimeFigureOut">
              <a:rPr lang="ko-KR" altLang="en-US" smtClean="0"/>
              <a:t>2020-02-06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8084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53" r:id="rId1"/>
    <p:sldLayoutId id="2147484554" r:id="rId2"/>
    <p:sldLayoutId id="2147484555" r:id="rId3"/>
    <p:sldLayoutId id="2147484556" r:id="rId4"/>
    <p:sldLayoutId id="2147484557" r:id="rId5"/>
    <p:sldLayoutId id="2147484558" r:id="rId6"/>
    <p:sldLayoutId id="2147484559" r:id="rId7"/>
    <p:sldLayoutId id="2147484560" r:id="rId8"/>
    <p:sldLayoutId id="2147484561" r:id="rId9"/>
    <p:sldLayoutId id="2147484562" r:id="rId10"/>
    <p:sldLayoutId id="2147484563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1" hangingPunct="1">
        <a:lnSpc>
          <a:spcPct val="90000"/>
        </a:lnSpc>
        <a:spcBef>
          <a:spcPts val="1400"/>
        </a:spcBef>
        <a:buClr>
          <a:schemeClr val="tx1"/>
        </a:buClr>
        <a:buSzPct val="80000"/>
        <a:buFont typeface="Corbe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내용 개체 틀 8" descr="과일, 음식이(가) 표시된 사진&#10;&#10;자동 생성된 설명">
            <a:extLst>
              <a:ext uri="{FF2B5EF4-FFF2-40B4-BE49-F238E27FC236}">
                <a16:creationId xmlns:a16="http://schemas.microsoft.com/office/drawing/2014/main" id="{B8D828AD-DDB2-475B-8C52-DD1AD63CA41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766" y="1409700"/>
            <a:ext cx="5352467" cy="4038600"/>
          </a:xfrm>
        </p:spPr>
      </p:pic>
    </p:spTree>
    <p:extLst>
      <p:ext uri="{BB962C8B-B14F-4D97-AF65-F5344CB8AC3E}">
        <p14:creationId xmlns:p14="http://schemas.microsoft.com/office/powerpoint/2010/main" val="41869588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스크린샷이(가) 표시된 사진&#10;&#10;자동 생성된 설명">
            <a:extLst>
              <a:ext uri="{FF2B5EF4-FFF2-40B4-BE49-F238E27FC236}">
                <a16:creationId xmlns:a16="http://schemas.microsoft.com/office/drawing/2014/main" id="{46338385-568F-4CC8-B0F1-60B19DDC77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829" y="1413140"/>
            <a:ext cx="11414342" cy="4031720"/>
          </a:xfrm>
          <a:prstGeom prst="rect">
            <a:avLst/>
          </a:prstGeom>
        </p:spPr>
      </p:pic>
      <p:sp>
        <p:nvSpPr>
          <p:cNvPr id="7" name="번개 6">
            <a:extLst>
              <a:ext uri="{FF2B5EF4-FFF2-40B4-BE49-F238E27FC236}">
                <a16:creationId xmlns:a16="http://schemas.microsoft.com/office/drawing/2014/main" id="{18C82471-4118-43B8-898F-1853D90F850D}"/>
              </a:ext>
            </a:extLst>
          </p:cNvPr>
          <p:cNvSpPr/>
          <p:nvPr/>
        </p:nvSpPr>
        <p:spPr>
          <a:xfrm>
            <a:off x="811763" y="2043404"/>
            <a:ext cx="251927" cy="354563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번개 9">
            <a:extLst>
              <a:ext uri="{FF2B5EF4-FFF2-40B4-BE49-F238E27FC236}">
                <a16:creationId xmlns:a16="http://schemas.microsoft.com/office/drawing/2014/main" id="{43661C78-F979-4D0F-B382-091A62D319BA}"/>
              </a:ext>
            </a:extLst>
          </p:cNvPr>
          <p:cNvSpPr/>
          <p:nvPr/>
        </p:nvSpPr>
        <p:spPr>
          <a:xfrm>
            <a:off x="811763" y="2588688"/>
            <a:ext cx="251927" cy="354563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번개 10">
            <a:extLst>
              <a:ext uri="{FF2B5EF4-FFF2-40B4-BE49-F238E27FC236}">
                <a16:creationId xmlns:a16="http://schemas.microsoft.com/office/drawing/2014/main" id="{5A4A172B-88BB-4301-A165-62D8D2B20CB9}"/>
              </a:ext>
            </a:extLst>
          </p:cNvPr>
          <p:cNvSpPr/>
          <p:nvPr/>
        </p:nvSpPr>
        <p:spPr>
          <a:xfrm>
            <a:off x="811762" y="3028231"/>
            <a:ext cx="251927" cy="354563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번개 11">
            <a:extLst>
              <a:ext uri="{FF2B5EF4-FFF2-40B4-BE49-F238E27FC236}">
                <a16:creationId xmlns:a16="http://schemas.microsoft.com/office/drawing/2014/main" id="{51322987-0A60-40FE-8CD9-B5A50BC1416A}"/>
              </a:ext>
            </a:extLst>
          </p:cNvPr>
          <p:cNvSpPr/>
          <p:nvPr/>
        </p:nvSpPr>
        <p:spPr>
          <a:xfrm>
            <a:off x="811762" y="3573515"/>
            <a:ext cx="251927" cy="354563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번개 12">
            <a:extLst>
              <a:ext uri="{FF2B5EF4-FFF2-40B4-BE49-F238E27FC236}">
                <a16:creationId xmlns:a16="http://schemas.microsoft.com/office/drawing/2014/main" id="{8795D74B-539A-4F71-99EF-D825B662DF77}"/>
              </a:ext>
            </a:extLst>
          </p:cNvPr>
          <p:cNvSpPr/>
          <p:nvPr/>
        </p:nvSpPr>
        <p:spPr>
          <a:xfrm>
            <a:off x="843476" y="4013058"/>
            <a:ext cx="251927" cy="354563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번개 13">
            <a:extLst>
              <a:ext uri="{FF2B5EF4-FFF2-40B4-BE49-F238E27FC236}">
                <a16:creationId xmlns:a16="http://schemas.microsoft.com/office/drawing/2014/main" id="{5468A665-8775-44DE-AEA1-A7DFE56D424A}"/>
              </a:ext>
            </a:extLst>
          </p:cNvPr>
          <p:cNvSpPr/>
          <p:nvPr/>
        </p:nvSpPr>
        <p:spPr>
          <a:xfrm>
            <a:off x="799689" y="4538587"/>
            <a:ext cx="251927" cy="354563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번개 15">
            <a:extLst>
              <a:ext uri="{FF2B5EF4-FFF2-40B4-BE49-F238E27FC236}">
                <a16:creationId xmlns:a16="http://schemas.microsoft.com/office/drawing/2014/main" id="{96CF0693-EB6D-4B23-9BE9-F572E6C494C9}"/>
              </a:ext>
            </a:extLst>
          </p:cNvPr>
          <p:cNvSpPr/>
          <p:nvPr/>
        </p:nvSpPr>
        <p:spPr>
          <a:xfrm>
            <a:off x="811761" y="5021330"/>
            <a:ext cx="251927" cy="354563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번개 17">
            <a:extLst>
              <a:ext uri="{FF2B5EF4-FFF2-40B4-BE49-F238E27FC236}">
                <a16:creationId xmlns:a16="http://schemas.microsoft.com/office/drawing/2014/main" id="{71B87124-BA88-48BB-945A-F23D4C0517DB}"/>
              </a:ext>
            </a:extLst>
          </p:cNvPr>
          <p:cNvSpPr/>
          <p:nvPr/>
        </p:nvSpPr>
        <p:spPr>
          <a:xfrm>
            <a:off x="6700835" y="2043404"/>
            <a:ext cx="251927" cy="354563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번개 18">
            <a:extLst>
              <a:ext uri="{FF2B5EF4-FFF2-40B4-BE49-F238E27FC236}">
                <a16:creationId xmlns:a16="http://schemas.microsoft.com/office/drawing/2014/main" id="{A678FADD-04DA-4126-8517-A9E1BD885F77}"/>
              </a:ext>
            </a:extLst>
          </p:cNvPr>
          <p:cNvSpPr/>
          <p:nvPr/>
        </p:nvSpPr>
        <p:spPr>
          <a:xfrm>
            <a:off x="6700835" y="2588688"/>
            <a:ext cx="251927" cy="354563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번개 19">
            <a:extLst>
              <a:ext uri="{FF2B5EF4-FFF2-40B4-BE49-F238E27FC236}">
                <a16:creationId xmlns:a16="http://schemas.microsoft.com/office/drawing/2014/main" id="{53E82E03-262B-4AFC-95F5-3A7F223B1DF7}"/>
              </a:ext>
            </a:extLst>
          </p:cNvPr>
          <p:cNvSpPr/>
          <p:nvPr/>
        </p:nvSpPr>
        <p:spPr>
          <a:xfrm>
            <a:off x="6700834" y="3028231"/>
            <a:ext cx="251927" cy="354563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번개 20">
            <a:extLst>
              <a:ext uri="{FF2B5EF4-FFF2-40B4-BE49-F238E27FC236}">
                <a16:creationId xmlns:a16="http://schemas.microsoft.com/office/drawing/2014/main" id="{3224094A-56FD-4CE3-B936-4C6179F4373E}"/>
              </a:ext>
            </a:extLst>
          </p:cNvPr>
          <p:cNvSpPr/>
          <p:nvPr/>
        </p:nvSpPr>
        <p:spPr>
          <a:xfrm>
            <a:off x="6700834" y="3573515"/>
            <a:ext cx="251927" cy="354563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번개 21">
            <a:extLst>
              <a:ext uri="{FF2B5EF4-FFF2-40B4-BE49-F238E27FC236}">
                <a16:creationId xmlns:a16="http://schemas.microsoft.com/office/drawing/2014/main" id="{BEB18997-BB15-46C3-947F-746DDEE8E7CB}"/>
              </a:ext>
            </a:extLst>
          </p:cNvPr>
          <p:cNvSpPr/>
          <p:nvPr/>
        </p:nvSpPr>
        <p:spPr>
          <a:xfrm>
            <a:off x="6732548" y="4013058"/>
            <a:ext cx="251927" cy="354563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번개 22">
            <a:extLst>
              <a:ext uri="{FF2B5EF4-FFF2-40B4-BE49-F238E27FC236}">
                <a16:creationId xmlns:a16="http://schemas.microsoft.com/office/drawing/2014/main" id="{38E8B1C6-1D0C-4F27-8CDE-971FE4720C18}"/>
              </a:ext>
            </a:extLst>
          </p:cNvPr>
          <p:cNvSpPr/>
          <p:nvPr/>
        </p:nvSpPr>
        <p:spPr>
          <a:xfrm>
            <a:off x="6688761" y="4538587"/>
            <a:ext cx="251927" cy="354563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번개 23">
            <a:extLst>
              <a:ext uri="{FF2B5EF4-FFF2-40B4-BE49-F238E27FC236}">
                <a16:creationId xmlns:a16="http://schemas.microsoft.com/office/drawing/2014/main" id="{93240587-7161-424E-85BF-AF579B822B30}"/>
              </a:ext>
            </a:extLst>
          </p:cNvPr>
          <p:cNvSpPr/>
          <p:nvPr/>
        </p:nvSpPr>
        <p:spPr>
          <a:xfrm>
            <a:off x="6700833" y="5021330"/>
            <a:ext cx="251927" cy="354563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99621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6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타원 2"/>
          <p:cNvSpPr/>
          <p:nvPr/>
        </p:nvSpPr>
        <p:spPr>
          <a:xfrm>
            <a:off x="5207670" y="3007171"/>
            <a:ext cx="1344654" cy="134465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9774" y="3173598"/>
            <a:ext cx="3459039" cy="1137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22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/>
          <p:cNvSpPr txBox="1">
            <a:spLocks/>
          </p:cNvSpPr>
          <p:nvPr/>
        </p:nvSpPr>
        <p:spPr>
          <a:xfrm>
            <a:off x="831946" y="510385"/>
            <a:ext cx="1789956" cy="435429"/>
          </a:xfrm>
          <a:prstGeom prst="rect">
            <a:avLst/>
          </a:prstGeom>
        </p:spPr>
        <p:txBody>
          <a:bodyPr tIns="90000" bIns="90000">
            <a:noAutofit/>
          </a:bodyPr>
          <a:lstStyle>
            <a:lvl1pPr algn="l" defTabSz="457200" rtl="0" eaLnBrk="1" latinLnBrk="1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accent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ko-KR" altLang="en-US" sz="2600" b="1" dirty="0">
                <a:solidFill>
                  <a:srgbClr val="401B5B"/>
                </a:solidFill>
              </a:rPr>
              <a:t>실험목표</a:t>
            </a:r>
          </a:p>
        </p:txBody>
      </p:sp>
      <p:sp>
        <p:nvSpPr>
          <p:cNvPr id="12" name="제목 1"/>
          <p:cNvSpPr txBox="1">
            <a:spLocks/>
          </p:cNvSpPr>
          <p:nvPr/>
        </p:nvSpPr>
        <p:spPr>
          <a:xfrm>
            <a:off x="831946" y="3293554"/>
            <a:ext cx="2107197" cy="435429"/>
          </a:xfrm>
          <a:prstGeom prst="rect">
            <a:avLst/>
          </a:prstGeom>
        </p:spPr>
        <p:txBody>
          <a:bodyPr tIns="90000" bIns="90000">
            <a:noAutofit/>
          </a:bodyPr>
          <a:lstStyle>
            <a:lvl1pPr algn="l" defTabSz="457200" rtl="0" eaLnBrk="1" latinLnBrk="1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accent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ko-KR" altLang="en-US" sz="2600" b="1" dirty="0">
                <a:solidFill>
                  <a:srgbClr val="401B5B"/>
                </a:solidFill>
              </a:rPr>
              <a:t>실험 준비물</a:t>
            </a:r>
          </a:p>
        </p:txBody>
      </p:sp>
      <p:sp>
        <p:nvSpPr>
          <p:cNvPr id="3" name="직사각형 2"/>
          <p:cNvSpPr/>
          <p:nvPr/>
        </p:nvSpPr>
        <p:spPr>
          <a:xfrm>
            <a:off x="643812" y="1063171"/>
            <a:ext cx="10907486" cy="1940768"/>
          </a:xfrm>
          <a:prstGeom prst="rect">
            <a:avLst/>
          </a:prstGeom>
          <a:solidFill>
            <a:schemeClr val="bg1"/>
          </a:solidFill>
          <a:ln w="2222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643812" y="3840798"/>
            <a:ext cx="10907486" cy="2382721"/>
          </a:xfrm>
          <a:prstGeom prst="rect">
            <a:avLst/>
          </a:prstGeom>
          <a:solidFill>
            <a:schemeClr val="bg1"/>
          </a:solidFill>
          <a:ln w="2222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824361" y="3840798"/>
            <a:ext cx="10543278" cy="13387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2200" b="1" dirty="0" err="1">
                <a:latin typeface="+mj-ea"/>
                <a:ea typeface="+mj-ea"/>
              </a:rPr>
              <a:t>코코그린</a:t>
            </a:r>
            <a:r>
              <a:rPr lang="en-US" altLang="ko-KR" sz="2200" b="1" dirty="0">
                <a:latin typeface="+mj-ea"/>
                <a:ea typeface="+mj-ea"/>
              </a:rPr>
              <a:t>,  </a:t>
            </a:r>
            <a:r>
              <a:rPr lang="ko-KR" altLang="en-US" sz="2200" b="1" dirty="0" err="1">
                <a:latin typeface="+mj-ea"/>
                <a:ea typeface="+mj-ea"/>
              </a:rPr>
              <a:t>폴리쿼터</a:t>
            </a:r>
            <a:r>
              <a:rPr lang="en-US" altLang="ko-KR" sz="2200" b="1" dirty="0">
                <a:latin typeface="+mj-ea"/>
                <a:ea typeface="+mj-ea"/>
              </a:rPr>
              <a:t>,  </a:t>
            </a:r>
            <a:r>
              <a:rPr lang="ko-KR" altLang="en-US" sz="2200" b="1" dirty="0" err="1">
                <a:latin typeface="+mj-ea"/>
                <a:ea typeface="+mj-ea"/>
              </a:rPr>
              <a:t>올리브리퀴드</a:t>
            </a:r>
            <a:r>
              <a:rPr lang="en-US" altLang="ko-KR" sz="2200" b="1" dirty="0">
                <a:latin typeface="+mj-ea"/>
                <a:ea typeface="+mj-ea"/>
              </a:rPr>
              <a:t>,  </a:t>
            </a:r>
            <a:r>
              <a:rPr lang="ko-KR" altLang="en-US" sz="2200" b="1" dirty="0" err="1">
                <a:latin typeface="+mj-ea"/>
                <a:ea typeface="+mj-ea"/>
              </a:rPr>
              <a:t>에코항균오일</a:t>
            </a:r>
            <a:r>
              <a:rPr lang="en-US" altLang="ko-KR" sz="2200" b="1" dirty="0">
                <a:latin typeface="+mj-ea"/>
                <a:ea typeface="+mj-ea"/>
              </a:rPr>
              <a:t>,</a:t>
            </a:r>
            <a:r>
              <a:rPr lang="ko-KR" altLang="en-US" sz="2200" b="1" dirty="0">
                <a:latin typeface="+mj-ea"/>
                <a:ea typeface="+mj-ea"/>
              </a:rPr>
              <a:t> 글리세린</a:t>
            </a:r>
            <a:r>
              <a:rPr lang="en-US" altLang="ko-KR" sz="2200" b="1" dirty="0">
                <a:latin typeface="+mj-ea"/>
                <a:ea typeface="+mj-ea"/>
              </a:rPr>
              <a:t>, </a:t>
            </a:r>
            <a:r>
              <a:rPr lang="ko-KR" altLang="en-US" sz="2200" b="1" dirty="0" err="1">
                <a:latin typeface="+mj-ea"/>
                <a:ea typeface="+mj-ea"/>
              </a:rPr>
              <a:t>스윗오렌지</a:t>
            </a:r>
            <a:r>
              <a:rPr lang="ko-KR" altLang="en-US" sz="2200" b="1" dirty="0">
                <a:latin typeface="+mj-ea"/>
                <a:ea typeface="+mj-ea"/>
              </a:rPr>
              <a:t> </a:t>
            </a:r>
            <a:r>
              <a:rPr lang="ko-KR" altLang="en-US" sz="2200" b="1" dirty="0" err="1">
                <a:latin typeface="+mj-ea"/>
                <a:ea typeface="+mj-ea"/>
              </a:rPr>
              <a:t>에센셜</a:t>
            </a:r>
            <a:r>
              <a:rPr lang="ko-KR" altLang="en-US" sz="2200" b="1" dirty="0">
                <a:latin typeface="+mj-ea"/>
                <a:ea typeface="+mj-ea"/>
              </a:rPr>
              <a:t> 오일</a:t>
            </a:r>
            <a:r>
              <a:rPr lang="en-US" altLang="ko-KR" sz="2200" b="1" dirty="0">
                <a:latin typeface="+mj-ea"/>
                <a:ea typeface="+mj-ea"/>
              </a:rPr>
              <a:t>,  </a:t>
            </a:r>
            <a:r>
              <a:rPr lang="ko-KR" altLang="en-US" sz="2200" b="1" dirty="0">
                <a:latin typeface="+mj-ea"/>
                <a:ea typeface="+mj-ea"/>
              </a:rPr>
              <a:t>플라스틱 비커</a:t>
            </a:r>
            <a:r>
              <a:rPr lang="en-US" altLang="ko-KR" sz="2200" b="1" dirty="0">
                <a:latin typeface="+mj-ea"/>
                <a:ea typeface="+mj-ea"/>
              </a:rPr>
              <a:t>, </a:t>
            </a:r>
            <a:r>
              <a:rPr lang="ko-KR" altLang="en-US" sz="2200" b="1" dirty="0" err="1">
                <a:latin typeface="+mj-ea"/>
                <a:ea typeface="+mj-ea"/>
              </a:rPr>
              <a:t>투명컵</a:t>
            </a:r>
            <a:r>
              <a:rPr lang="en-US" altLang="ko-KR" sz="2200" b="1" dirty="0">
                <a:latin typeface="+mj-ea"/>
                <a:ea typeface="+mj-ea"/>
              </a:rPr>
              <a:t>, </a:t>
            </a:r>
            <a:r>
              <a:rPr lang="ko-KR" altLang="en-US" sz="2200" b="1" dirty="0" err="1">
                <a:latin typeface="+mj-ea"/>
                <a:ea typeface="+mj-ea"/>
              </a:rPr>
              <a:t>나무스틱</a:t>
            </a:r>
            <a:r>
              <a:rPr lang="en-US" altLang="ko-KR" sz="2200" b="1" dirty="0">
                <a:latin typeface="+mj-ea"/>
                <a:ea typeface="+mj-ea"/>
              </a:rPr>
              <a:t>, </a:t>
            </a:r>
            <a:r>
              <a:rPr lang="ko-KR" altLang="en-US" sz="2200" b="1" dirty="0">
                <a:latin typeface="+mj-ea"/>
                <a:ea typeface="+mj-ea"/>
              </a:rPr>
              <a:t>투명 용기</a:t>
            </a:r>
            <a:r>
              <a:rPr lang="en-US" altLang="ko-KR" sz="2200" b="1" dirty="0">
                <a:latin typeface="+mj-ea"/>
                <a:ea typeface="+mj-ea"/>
              </a:rPr>
              <a:t>+</a:t>
            </a:r>
            <a:r>
              <a:rPr lang="ko-KR" altLang="en-US" sz="2200" b="1" dirty="0">
                <a:latin typeface="+mj-ea"/>
                <a:ea typeface="+mj-ea"/>
              </a:rPr>
              <a:t>펌프</a:t>
            </a:r>
            <a:r>
              <a:rPr lang="en-US" altLang="ko-KR" sz="2200" b="1" dirty="0">
                <a:latin typeface="+mj-ea"/>
                <a:ea typeface="+mj-ea"/>
              </a:rPr>
              <a:t>, </a:t>
            </a:r>
            <a:r>
              <a:rPr lang="ko-KR" altLang="en-US" sz="2200" b="1" dirty="0" err="1">
                <a:latin typeface="+mj-ea"/>
                <a:ea typeface="+mj-ea"/>
              </a:rPr>
              <a:t>핸드워시</a:t>
            </a:r>
            <a:r>
              <a:rPr lang="ko-KR" altLang="en-US" sz="2200" b="1" dirty="0">
                <a:latin typeface="+mj-ea"/>
                <a:ea typeface="+mj-ea"/>
              </a:rPr>
              <a:t> 스티커</a:t>
            </a:r>
            <a:endParaRPr lang="ko-KR" altLang="en-US" dirty="0">
              <a:solidFill>
                <a:srgbClr val="C00000"/>
              </a:solidFill>
              <a:latin typeface="+mj-ea"/>
              <a:ea typeface="+mj-e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75383" y="1235429"/>
            <a:ext cx="7359707" cy="13387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ko-KR" altLang="en-US" sz="2200" b="1" dirty="0">
                <a:latin typeface="+mj-ea"/>
                <a:ea typeface="+mj-ea"/>
              </a:rPr>
              <a:t> </a:t>
            </a:r>
            <a:r>
              <a:rPr lang="ko-KR" altLang="en-US" sz="2200" b="1" dirty="0" err="1">
                <a:latin typeface="+mj-ea"/>
                <a:ea typeface="+mj-ea"/>
              </a:rPr>
              <a:t>손씻기가</a:t>
            </a:r>
            <a:r>
              <a:rPr lang="ko-KR" altLang="en-US" sz="2200" b="1" dirty="0">
                <a:latin typeface="+mj-ea"/>
                <a:ea typeface="+mj-ea"/>
              </a:rPr>
              <a:t>  세균 제거에 얼마나 효과가 있는지 알아보고</a:t>
            </a:r>
            <a:r>
              <a:rPr lang="en-US" altLang="ko-KR" sz="2200" b="1" dirty="0">
                <a:latin typeface="+mj-ea"/>
                <a:ea typeface="+mj-ea"/>
              </a:rPr>
              <a:t>, </a:t>
            </a:r>
          </a:p>
          <a:p>
            <a:pPr algn="ctr">
              <a:lnSpc>
                <a:spcPct val="200000"/>
              </a:lnSpc>
            </a:pPr>
            <a:r>
              <a:rPr lang="ko-KR" altLang="en-US" sz="2200" b="1" dirty="0">
                <a:latin typeface="+mj-ea"/>
                <a:ea typeface="+mj-ea"/>
              </a:rPr>
              <a:t>직접 </a:t>
            </a:r>
            <a:r>
              <a:rPr lang="ko-KR" altLang="en-US" sz="2200" b="1" dirty="0" err="1">
                <a:latin typeface="+mj-ea"/>
                <a:ea typeface="+mj-ea"/>
              </a:rPr>
              <a:t>핸드워시</a:t>
            </a:r>
            <a:r>
              <a:rPr lang="en-US" altLang="ko-KR" sz="2200" b="1" dirty="0">
                <a:latin typeface="+mj-ea"/>
                <a:ea typeface="+mj-ea"/>
              </a:rPr>
              <a:t>(</a:t>
            </a:r>
            <a:r>
              <a:rPr lang="ko-KR" altLang="en-US" sz="2200" b="1" dirty="0">
                <a:latin typeface="+mj-ea"/>
                <a:ea typeface="+mj-ea"/>
              </a:rPr>
              <a:t>물비누</a:t>
            </a:r>
            <a:r>
              <a:rPr lang="en-US" altLang="ko-KR" sz="2200" b="1" dirty="0">
                <a:latin typeface="+mj-ea"/>
                <a:ea typeface="+mj-ea"/>
              </a:rPr>
              <a:t>)</a:t>
            </a:r>
            <a:r>
              <a:rPr lang="ko-KR" altLang="en-US" sz="2200" b="1" dirty="0">
                <a:latin typeface="+mj-ea"/>
                <a:ea typeface="+mj-ea"/>
              </a:rPr>
              <a:t>를 만들어 사용해봅시다</a:t>
            </a:r>
            <a:r>
              <a:rPr lang="en-US" altLang="ko-KR" sz="2200" b="1" dirty="0">
                <a:latin typeface="+mj-ea"/>
                <a:ea typeface="+mj-ea"/>
              </a:rPr>
              <a:t>.</a:t>
            </a:r>
            <a:endParaRPr lang="ko-KR" altLang="en-US" sz="2200" b="1" dirty="0">
              <a:latin typeface="+mj-ea"/>
              <a:ea typeface="+mj-ea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81F03B1-78A9-4FAE-9D09-CE2183E8031B}"/>
              </a:ext>
            </a:extLst>
          </p:cNvPr>
          <p:cNvSpPr txBox="1"/>
          <p:nvPr/>
        </p:nvSpPr>
        <p:spPr>
          <a:xfrm>
            <a:off x="831946" y="5347039"/>
            <a:ext cx="10543278" cy="661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2200" b="1" dirty="0">
                <a:solidFill>
                  <a:srgbClr val="C00000"/>
                </a:solidFill>
                <a:latin typeface="+mj-ea"/>
                <a:ea typeface="+mj-ea"/>
              </a:rPr>
              <a:t>40℃ </a:t>
            </a:r>
            <a:r>
              <a:rPr lang="ko-KR" altLang="en-US" sz="2200" b="1" dirty="0">
                <a:solidFill>
                  <a:srgbClr val="C00000"/>
                </a:solidFill>
                <a:latin typeface="+mj-ea"/>
                <a:ea typeface="+mj-ea"/>
              </a:rPr>
              <a:t>따뜻한 </a:t>
            </a:r>
            <a:r>
              <a:rPr lang="ko-KR" altLang="en-US" sz="2200" b="1" dirty="0" err="1">
                <a:solidFill>
                  <a:srgbClr val="C00000"/>
                </a:solidFill>
                <a:latin typeface="+mj-ea"/>
                <a:ea typeface="+mj-ea"/>
              </a:rPr>
              <a:t>정제수</a:t>
            </a:r>
            <a:r>
              <a:rPr lang="en-US" altLang="ko-KR" sz="2200" b="1" dirty="0">
                <a:solidFill>
                  <a:srgbClr val="C00000"/>
                </a:solidFill>
                <a:latin typeface="+mj-ea"/>
                <a:ea typeface="+mj-ea"/>
              </a:rPr>
              <a:t>(</a:t>
            </a:r>
            <a:r>
              <a:rPr lang="ko-KR" altLang="en-US" sz="2200" b="1" dirty="0">
                <a:solidFill>
                  <a:srgbClr val="C00000"/>
                </a:solidFill>
                <a:latin typeface="+mj-ea"/>
                <a:ea typeface="+mj-ea"/>
              </a:rPr>
              <a:t>정수기물</a:t>
            </a:r>
            <a:r>
              <a:rPr lang="en-US" altLang="ko-KR" sz="2200" b="1" dirty="0">
                <a:solidFill>
                  <a:srgbClr val="C00000"/>
                </a:solidFill>
                <a:latin typeface="+mj-ea"/>
                <a:ea typeface="+mj-ea"/>
              </a:rPr>
              <a:t>), </a:t>
            </a:r>
            <a:r>
              <a:rPr lang="ko-KR" altLang="en-US" sz="2200" b="1" dirty="0">
                <a:solidFill>
                  <a:srgbClr val="C00000"/>
                </a:solidFill>
                <a:latin typeface="+mj-ea"/>
                <a:ea typeface="+mj-ea"/>
              </a:rPr>
              <a:t>온도계</a:t>
            </a:r>
            <a:r>
              <a:rPr lang="en-US" altLang="ko-KR" sz="2200" b="1" dirty="0">
                <a:solidFill>
                  <a:srgbClr val="C00000"/>
                </a:solidFill>
                <a:latin typeface="+mj-ea"/>
                <a:ea typeface="+mj-ea"/>
              </a:rPr>
              <a:t>(</a:t>
            </a:r>
            <a:r>
              <a:rPr lang="ko-KR" altLang="en-US" sz="2200" b="1" dirty="0">
                <a:solidFill>
                  <a:srgbClr val="C00000"/>
                </a:solidFill>
                <a:latin typeface="+mj-ea"/>
                <a:ea typeface="+mj-ea"/>
              </a:rPr>
              <a:t>가능하면</a:t>
            </a:r>
            <a:r>
              <a:rPr lang="en-US" altLang="ko-KR" sz="2200" b="1" dirty="0">
                <a:solidFill>
                  <a:srgbClr val="C00000"/>
                </a:solidFill>
                <a:latin typeface="+mj-ea"/>
                <a:ea typeface="+mj-ea"/>
              </a:rPr>
              <a:t>), </a:t>
            </a:r>
            <a:r>
              <a:rPr lang="ko-KR" altLang="en-US" sz="2200" b="1" dirty="0">
                <a:solidFill>
                  <a:srgbClr val="C00000"/>
                </a:solidFill>
                <a:latin typeface="+mj-ea"/>
                <a:ea typeface="+mj-ea"/>
              </a:rPr>
              <a:t>보안경</a:t>
            </a:r>
            <a:r>
              <a:rPr lang="en-US" altLang="ko-KR" sz="2200" b="1" dirty="0">
                <a:solidFill>
                  <a:srgbClr val="C00000"/>
                </a:solidFill>
                <a:latin typeface="+mj-ea"/>
                <a:ea typeface="+mj-ea"/>
              </a:rPr>
              <a:t>, </a:t>
            </a:r>
            <a:r>
              <a:rPr lang="ko-KR" altLang="en-US" sz="2200" b="1" dirty="0">
                <a:solidFill>
                  <a:srgbClr val="C00000"/>
                </a:solidFill>
                <a:latin typeface="+mj-ea"/>
                <a:ea typeface="+mj-ea"/>
              </a:rPr>
              <a:t>장갑</a:t>
            </a:r>
          </a:p>
        </p:txBody>
      </p:sp>
    </p:spTree>
    <p:extLst>
      <p:ext uri="{BB962C8B-B14F-4D97-AF65-F5344CB8AC3E}">
        <p14:creationId xmlns:p14="http://schemas.microsoft.com/office/powerpoint/2010/main" val="2179029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/>
          <p:cNvSpPr/>
          <p:nvPr/>
        </p:nvSpPr>
        <p:spPr>
          <a:xfrm>
            <a:off x="3615615" y="969402"/>
            <a:ext cx="3900194" cy="32259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직사각형 14"/>
          <p:cNvSpPr/>
          <p:nvPr/>
        </p:nvSpPr>
        <p:spPr>
          <a:xfrm>
            <a:off x="3615615" y="1291995"/>
            <a:ext cx="1371600" cy="32259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" name="그림 2" descr="텍스트이(가) 표시된 사진&#10;&#10;자동 생성된 설명">
            <a:extLst>
              <a:ext uri="{FF2B5EF4-FFF2-40B4-BE49-F238E27FC236}">
                <a16:creationId xmlns:a16="http://schemas.microsoft.com/office/drawing/2014/main" id="{35E00848-E562-4166-BEE6-10D082E3A2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533" y="728662"/>
            <a:ext cx="11413067" cy="540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119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스크린샷이(가) 표시된 사진&#10;&#10;자동 생성된 설명">
            <a:extLst>
              <a:ext uri="{FF2B5EF4-FFF2-40B4-BE49-F238E27FC236}">
                <a16:creationId xmlns:a16="http://schemas.microsoft.com/office/drawing/2014/main" id="{1262B163-FF2A-4405-AB32-1FFAAC87E8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533" y="311681"/>
            <a:ext cx="11446934" cy="6241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2318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텍스트, 지도이(가) 표시된 사진&#10;&#10;자동 생성된 설명">
            <a:extLst>
              <a:ext uri="{FF2B5EF4-FFF2-40B4-BE49-F238E27FC236}">
                <a16:creationId xmlns:a16="http://schemas.microsoft.com/office/drawing/2014/main" id="{A2335E33-E14A-439C-9BBE-27EB74F840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400" y="395287"/>
            <a:ext cx="11480800" cy="6067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2039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1B8A6170-654A-4D0F-916B-A04E8D6FF0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925" y="1049867"/>
            <a:ext cx="11428150" cy="4758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15895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텍스트이(가) 표시된 사진&#10;&#10;자동 생성된 설명">
            <a:extLst>
              <a:ext uri="{FF2B5EF4-FFF2-40B4-BE49-F238E27FC236}">
                <a16:creationId xmlns:a16="http://schemas.microsoft.com/office/drawing/2014/main" id="{A8825320-5018-49FC-8E81-D8827CA0B0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110" y="965199"/>
            <a:ext cx="11567393" cy="4944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92407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70D605A0-F150-4EA3-9BE8-901E47AF43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524" y="1879600"/>
            <a:ext cx="10790952" cy="309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80066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AABB9544-89BB-441F-B272-D583163222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869" y="1610783"/>
            <a:ext cx="11404262" cy="363643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B5D42F2-5B1F-4BF3-9610-AF525F0F30FB}"/>
              </a:ext>
            </a:extLst>
          </p:cNvPr>
          <p:cNvSpPr txBox="1"/>
          <p:nvPr/>
        </p:nvSpPr>
        <p:spPr>
          <a:xfrm>
            <a:off x="9482666" y="2777067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err="1">
                <a:solidFill>
                  <a:srgbClr val="FF0000"/>
                </a:solidFill>
              </a:rPr>
              <a:t>올리브리퀴드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1F48B66-32F4-4E38-8F40-AE56813007AD}"/>
              </a:ext>
            </a:extLst>
          </p:cNvPr>
          <p:cNvSpPr txBox="1"/>
          <p:nvPr/>
        </p:nvSpPr>
        <p:spPr>
          <a:xfrm>
            <a:off x="9482666" y="342900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err="1">
                <a:solidFill>
                  <a:srgbClr val="FF0000"/>
                </a:solidFill>
              </a:rPr>
              <a:t>코코그린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63AE30F-6F45-4BD6-87DF-4E059F6EBDE8}"/>
              </a:ext>
            </a:extLst>
          </p:cNvPr>
          <p:cNvSpPr txBox="1"/>
          <p:nvPr/>
        </p:nvSpPr>
        <p:spPr>
          <a:xfrm>
            <a:off x="6432664" y="4851942"/>
            <a:ext cx="40318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err="1">
                <a:solidFill>
                  <a:srgbClr val="FF0000"/>
                </a:solidFill>
              </a:rPr>
              <a:t>에코항균오일</a:t>
            </a:r>
            <a:r>
              <a:rPr lang="en-US" altLang="ko-KR" dirty="0">
                <a:solidFill>
                  <a:srgbClr val="FF0000"/>
                </a:solidFill>
              </a:rPr>
              <a:t>, </a:t>
            </a:r>
            <a:r>
              <a:rPr lang="ko-KR" altLang="en-US" dirty="0" err="1">
                <a:solidFill>
                  <a:srgbClr val="FF0000"/>
                </a:solidFill>
              </a:rPr>
              <a:t>스윗오렌지</a:t>
            </a:r>
            <a:r>
              <a:rPr lang="ko-KR" altLang="en-US" dirty="0">
                <a:solidFill>
                  <a:srgbClr val="FF0000"/>
                </a:solidFill>
              </a:rPr>
              <a:t> </a:t>
            </a:r>
            <a:r>
              <a:rPr lang="ko-KR" altLang="en-US" dirty="0" err="1">
                <a:solidFill>
                  <a:srgbClr val="FF0000"/>
                </a:solidFill>
              </a:rPr>
              <a:t>에센셜오일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698F53C-838A-44D6-A991-0F64D3D13D54}"/>
              </a:ext>
            </a:extLst>
          </p:cNvPr>
          <p:cNvSpPr txBox="1"/>
          <p:nvPr/>
        </p:nvSpPr>
        <p:spPr>
          <a:xfrm>
            <a:off x="9101896" y="4170375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err="1">
                <a:solidFill>
                  <a:srgbClr val="FF0000"/>
                </a:solidFill>
              </a:rPr>
              <a:t>폴리쿼터</a:t>
            </a:r>
            <a:endParaRPr lang="ko-KR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772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기본">
  <a:themeElements>
    <a:clrScheme name="기본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기본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기본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ACC63D00-1EE0-4159-BF5A-6FF02000B7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70</Words>
  <Application>Microsoft Office PowerPoint</Application>
  <PresentationFormat>와이드스크린</PresentationFormat>
  <Paragraphs>10</Paragraphs>
  <Slides>11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4</vt:i4>
      </vt:variant>
      <vt:variant>
        <vt:lpstr>슬라이드 제목</vt:lpstr>
      </vt:variant>
      <vt:variant>
        <vt:i4>11</vt:i4>
      </vt:variant>
    </vt:vector>
  </HeadingPairs>
  <TitlesOfParts>
    <vt:vector size="20" baseType="lpstr">
      <vt:lpstr>맑은 고딕</vt:lpstr>
      <vt:lpstr>Calibri</vt:lpstr>
      <vt:lpstr>Calibri Light</vt:lpstr>
      <vt:lpstr>Corbel</vt:lpstr>
      <vt:lpstr>Wingdings 2</vt:lpstr>
      <vt:lpstr>HDOfficeLightV0</vt:lpstr>
      <vt:lpstr>1_HDOfficeLightV0</vt:lpstr>
      <vt:lpstr>2_HDOfficeLightV0</vt:lpstr>
      <vt:lpstr>기본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이정영</dc:creator>
  <cp:lastModifiedBy>이정영</cp:lastModifiedBy>
  <cp:revision>7</cp:revision>
  <dcterms:created xsi:type="dcterms:W3CDTF">2020-02-06T01:52:40Z</dcterms:created>
  <dcterms:modified xsi:type="dcterms:W3CDTF">2020-02-06T02:52:45Z</dcterms:modified>
</cp:coreProperties>
</file>