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92" r:id="rId7"/>
    <p:sldId id="355" r:id="rId8"/>
    <p:sldId id="349" r:id="rId9"/>
    <p:sldId id="393" r:id="rId10"/>
    <p:sldId id="394" r:id="rId11"/>
    <p:sldId id="395" r:id="rId12"/>
    <p:sldId id="396" r:id="rId13"/>
    <p:sldId id="386" r:id="rId14"/>
    <p:sldId id="367" r:id="rId15"/>
    <p:sldId id="28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755"/>
    <a:srgbClr val="ED9377"/>
    <a:srgbClr val="28882D"/>
    <a:srgbClr val="B8DABF"/>
    <a:srgbClr val="CDE5D2"/>
    <a:srgbClr val="E4FEB4"/>
    <a:srgbClr val="426503"/>
    <a:srgbClr val="EDFECE"/>
    <a:srgbClr val="CDFB79"/>
    <a:srgbClr val="B7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6429" autoAdjust="0"/>
  </p:normalViewPr>
  <p:slideViewPr>
    <p:cSldViewPr snapToGrid="0">
      <p:cViewPr varScale="1">
        <p:scale>
          <a:sx n="72" d="100"/>
          <a:sy n="7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607975" y="1334277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pic>
        <p:nvPicPr>
          <p:cNvPr id="7" name="그림 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75A8E70-4511-4364-AC25-F839F9EA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2958056"/>
            <a:ext cx="3623429" cy="1301750"/>
          </a:xfrm>
          <a:prstGeom prst="rect">
            <a:avLst/>
          </a:prstGeom>
        </p:spPr>
      </p:pic>
      <p:pic>
        <p:nvPicPr>
          <p:cNvPr id="10" name="그림 9" descr="레고, 장난감이(가) 표시된 사진&#10;&#10;자동 생성된 설명">
            <a:extLst>
              <a:ext uri="{FF2B5EF4-FFF2-40B4-BE49-F238E27FC236}">
                <a16:creationId xmlns:a16="http://schemas.microsoft.com/office/drawing/2014/main" id="{AF983C50-DB9C-43C9-B356-E3BE8C2E7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12" y="1943916"/>
            <a:ext cx="2610303" cy="26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25A39D6-98C3-4690-A1C1-A478FFBCE6CD}"/>
              </a:ext>
            </a:extLst>
          </p:cNvPr>
          <p:cNvSpPr txBox="1">
            <a:spLocks/>
          </p:cNvSpPr>
          <p:nvPr/>
        </p:nvSpPr>
        <p:spPr>
          <a:xfrm>
            <a:off x="514446" y="434185"/>
            <a:ext cx="6889654" cy="5691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>
                <a:solidFill>
                  <a:srgbClr val="397755"/>
                </a:solidFill>
              </a:rPr>
              <a:t>: </a:t>
            </a:r>
            <a:r>
              <a:rPr lang="ko-KR" altLang="en-US" sz="2600" b="1" dirty="0">
                <a:solidFill>
                  <a:srgbClr val="397755"/>
                </a:solidFill>
              </a:rPr>
              <a:t>활동카드로 소마 큐브 활동하기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A36D68-38F3-4D6B-B203-801D3D60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7" y="1322387"/>
            <a:ext cx="11423885" cy="47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D872821-59C6-4811-9DE5-3377178D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892036"/>
            <a:ext cx="10635059" cy="3229390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4DCB1476-272E-4666-84C5-2DB04CB88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82138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8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실험목표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734525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 준비물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rgbClr val="397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8882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383" y="4450197"/>
            <a:ext cx="10543278" cy="123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err="1">
                <a:latin typeface="+mj-ea"/>
                <a:ea typeface="+mj-ea"/>
              </a:rPr>
              <a:t>말랑큐브</a:t>
            </a:r>
            <a:r>
              <a:rPr lang="en-US" altLang="ko-KR" sz="2200" b="1" dirty="0">
                <a:latin typeface="+mj-ea"/>
                <a:ea typeface="+mj-ea"/>
              </a:rPr>
              <a:t>(1</a:t>
            </a:r>
            <a:r>
              <a:rPr lang="ko-KR" altLang="en-US" sz="2200" b="1" dirty="0">
                <a:latin typeface="+mj-ea"/>
                <a:ea typeface="+mj-ea"/>
              </a:rPr>
              <a:t>인 일곱가지 색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각 </a:t>
            </a:r>
            <a:r>
              <a:rPr lang="en-US" altLang="ko-KR" sz="2200" b="1" dirty="0">
                <a:latin typeface="+mj-ea"/>
                <a:ea typeface="+mj-ea"/>
              </a:rPr>
              <a:t>4</a:t>
            </a:r>
            <a:r>
              <a:rPr lang="ko-KR" altLang="en-US" sz="2200" b="1" dirty="0">
                <a:latin typeface="+mj-ea"/>
                <a:ea typeface="+mj-ea"/>
              </a:rPr>
              <a:t>개씩</a:t>
            </a:r>
            <a:r>
              <a:rPr lang="en-US" altLang="ko-KR" sz="2200" b="1" dirty="0">
                <a:latin typeface="+mj-ea"/>
                <a:ea typeface="+mj-ea"/>
              </a:rPr>
              <a:t>), </a:t>
            </a:r>
            <a:r>
              <a:rPr lang="ko-KR" altLang="en-US" sz="2200" b="1" dirty="0">
                <a:latin typeface="+mj-ea"/>
                <a:ea typeface="+mj-ea"/>
              </a:rPr>
              <a:t>활동카드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지퍼봉투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endParaRPr lang="ko-KR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772" y="1394231"/>
            <a:ext cx="8850500" cy="1452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dirty="0">
                <a:latin typeface="+mj-ea"/>
                <a:ea typeface="+mj-ea"/>
              </a:rPr>
              <a:t>27</a:t>
            </a:r>
            <a:r>
              <a:rPr lang="ko-KR" altLang="en-US" sz="2400" dirty="0">
                <a:latin typeface="+mj-ea"/>
                <a:ea typeface="+mj-ea"/>
              </a:rPr>
              <a:t>개의 정육면체를 이용한 입체모형 소마 큐브를 직접 만들고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ko-KR" altLang="en-US" sz="2400" dirty="0">
                <a:latin typeface="+mj-ea"/>
                <a:ea typeface="+mj-ea"/>
              </a:rPr>
              <a:t>활동 카드 속 다양한 모양을 하나씩 완성해봅시다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65D456A-65AB-4123-91DB-0FB3E9A6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" y="917713"/>
            <a:ext cx="11475759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831945" y="688185"/>
            <a:ext cx="2380811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생각해보기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18772F3-AFE0-4BF2-BA94-01E6B0F98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1492733"/>
            <a:ext cx="11115968" cy="48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540397" y="477079"/>
            <a:ext cx="8206038" cy="7638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>
                <a:solidFill>
                  <a:srgbClr val="397755"/>
                </a:solidFill>
              </a:rPr>
              <a:t>: </a:t>
            </a:r>
            <a:r>
              <a:rPr lang="ko-KR" altLang="en-US" sz="2600" b="1" dirty="0" err="1">
                <a:solidFill>
                  <a:srgbClr val="397755"/>
                </a:solidFill>
              </a:rPr>
              <a:t>말랑</a:t>
            </a:r>
            <a:r>
              <a:rPr lang="ko-KR" altLang="en-US" sz="2600" b="1" dirty="0">
                <a:solidFill>
                  <a:srgbClr val="397755"/>
                </a:solidFill>
              </a:rPr>
              <a:t> 큐브로 일곱가지 소마 조각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A6AC30-E9A3-4566-B7BC-1E1389A16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8" y="1320442"/>
            <a:ext cx="11318943" cy="49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540397" y="477079"/>
            <a:ext cx="8206038" cy="7638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397755"/>
                </a:solidFill>
              </a:rPr>
              <a:t>실험방법 </a:t>
            </a:r>
            <a:r>
              <a:rPr lang="en-US" altLang="ko-KR" sz="2600" b="1" dirty="0">
                <a:solidFill>
                  <a:srgbClr val="397755"/>
                </a:solidFill>
              </a:rPr>
              <a:t>: </a:t>
            </a:r>
            <a:r>
              <a:rPr lang="ko-KR" altLang="en-US" sz="2600" b="1" dirty="0" err="1">
                <a:solidFill>
                  <a:srgbClr val="397755"/>
                </a:solidFill>
              </a:rPr>
              <a:t>말랑</a:t>
            </a:r>
            <a:r>
              <a:rPr lang="ko-KR" altLang="en-US" sz="2600" b="1" dirty="0">
                <a:solidFill>
                  <a:srgbClr val="397755"/>
                </a:solidFill>
              </a:rPr>
              <a:t> 큐브로 일곱가지 소마 조각 만들기</a:t>
            </a:r>
            <a:endParaRPr lang="ko-KR" altLang="en-US" sz="2600" b="1" dirty="0">
              <a:solidFill>
                <a:srgbClr val="7030A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C36146-83A1-4AE1-AD5C-1134FD5C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6" y="1722784"/>
            <a:ext cx="11385417" cy="3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C8D7A32-8F4E-42A4-90B6-E2223BDB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68" y="768154"/>
            <a:ext cx="9770579" cy="53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7CF7BA1-591F-44F1-865C-74665D9E1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412679"/>
            <a:ext cx="10111409" cy="6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살이(가) 표시된 사진&#10;&#10;자동 생성된 설명">
            <a:extLst>
              <a:ext uri="{FF2B5EF4-FFF2-40B4-BE49-F238E27FC236}">
                <a16:creationId xmlns:a16="http://schemas.microsoft.com/office/drawing/2014/main" id="{27D38D4B-416B-462E-9540-1569D09A7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9" y="394865"/>
            <a:ext cx="9515062" cy="60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62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58</Words>
  <Application>Microsoft Office PowerPoint</Application>
  <PresentationFormat>와이드스크린</PresentationFormat>
  <Paragraphs>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맑은 고딕</vt:lpstr>
      <vt:lpstr>배달의민족 한나체 Pro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246</cp:revision>
  <dcterms:created xsi:type="dcterms:W3CDTF">2020-01-07T08:23:28Z</dcterms:created>
  <dcterms:modified xsi:type="dcterms:W3CDTF">2021-03-18T01:56:09Z</dcterms:modified>
</cp:coreProperties>
</file>