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  <p:sldMasterId id="2147484540" r:id="rId4"/>
  </p:sldMasterIdLst>
  <p:notesMasterIdLst>
    <p:notesMasterId r:id="rId25"/>
  </p:notesMasterIdLst>
  <p:sldIdLst>
    <p:sldId id="256" r:id="rId5"/>
    <p:sldId id="258" r:id="rId6"/>
    <p:sldId id="259" r:id="rId7"/>
    <p:sldId id="296" r:id="rId8"/>
    <p:sldId id="297" r:id="rId9"/>
    <p:sldId id="300" r:id="rId10"/>
    <p:sldId id="301" r:id="rId11"/>
    <p:sldId id="318" r:id="rId12"/>
    <p:sldId id="298" r:id="rId13"/>
    <p:sldId id="319" r:id="rId14"/>
    <p:sldId id="320" r:id="rId15"/>
    <p:sldId id="321" r:id="rId16"/>
    <p:sldId id="324" r:id="rId17"/>
    <p:sldId id="323" r:id="rId18"/>
    <p:sldId id="322" r:id="rId19"/>
    <p:sldId id="327" r:id="rId20"/>
    <p:sldId id="326" r:id="rId21"/>
    <p:sldId id="325" r:id="rId22"/>
    <p:sldId id="328" r:id="rId23"/>
    <p:sldId id="317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0B4"/>
    <a:srgbClr val="CBDB53"/>
    <a:srgbClr val="E2EBA3"/>
    <a:srgbClr val="8A5500"/>
    <a:srgbClr val="FF0066"/>
    <a:srgbClr val="006600"/>
    <a:srgbClr val="FFFFFB"/>
    <a:srgbClr val="F9FCD0"/>
    <a:srgbClr val="FF7C8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5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39503-AE55-4C85-8E01-6B1F25B6546E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AA0B4-11A2-469A-9FDB-666B5BAFF7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6012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0683E-D762-431A-9904-485B03FC79D3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590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1997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65626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6883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89348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6884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723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58687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31728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69114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43718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802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2021-05-27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730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1" r:id="rId1"/>
    <p:sldLayoutId id="2147484542" r:id="rId2"/>
    <p:sldLayoutId id="2147484543" r:id="rId3"/>
    <p:sldLayoutId id="2147484544" r:id="rId4"/>
    <p:sldLayoutId id="2147484545" r:id="rId5"/>
    <p:sldLayoutId id="2147484546" r:id="rId6"/>
    <p:sldLayoutId id="2147484547" r:id="rId7"/>
    <p:sldLayoutId id="2147484548" r:id="rId8"/>
    <p:sldLayoutId id="2147484549" r:id="rId9"/>
    <p:sldLayoutId id="2147484550" r:id="rId10"/>
    <p:sldLayoutId id="214748455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가로로 말린 두루마리 모양 6"/>
          <p:cNvSpPr/>
          <p:nvPr/>
        </p:nvSpPr>
        <p:spPr>
          <a:xfrm>
            <a:off x="1268964" y="699795"/>
            <a:ext cx="9498563" cy="4917232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3256020" y="2116034"/>
            <a:ext cx="5925302" cy="1599566"/>
          </a:xfrm>
        </p:spPr>
        <p:txBody>
          <a:bodyPr>
            <a:noAutofit/>
          </a:bodyPr>
          <a:lstStyle/>
          <a:p>
            <a:pPr algn="dist"/>
            <a:r>
              <a:rPr lang="ko-KR" altLang="en-US" sz="124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77별나라달님" panose="02020603020101020101" pitchFamily="18" charset="-127"/>
                <a:ea typeface="777별나라달님" panose="02020603020101020101" pitchFamily="18" charset="-127"/>
              </a:rPr>
              <a:t>브레드보드</a:t>
            </a:r>
            <a:endParaRPr lang="ko-KR" altLang="en-US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777별나라달님" panose="02020603020101020101" pitchFamily="18" charset="-127"/>
              <a:ea typeface="777별나라달님" panose="02020603020101020101" pitchFamily="18" charset="-127"/>
            </a:endParaRPr>
          </a:p>
        </p:txBody>
      </p:sp>
      <p:sp>
        <p:nvSpPr>
          <p:cNvPr id="12" name="제목 3"/>
          <p:cNvSpPr txBox="1">
            <a:spLocks/>
          </p:cNvSpPr>
          <p:nvPr/>
        </p:nvSpPr>
        <p:spPr>
          <a:xfrm>
            <a:off x="3159007" y="3987541"/>
            <a:ext cx="6119327" cy="5831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ko-KR" sz="6600" dirty="0">
                <a:solidFill>
                  <a:schemeClr val="accent3">
                    <a:lumMod val="50000"/>
                  </a:schemeClr>
                </a:solidFill>
                <a:latin typeface="+mj-ea"/>
              </a:rPr>
              <a:t>[</a:t>
            </a:r>
            <a:r>
              <a:rPr lang="ko-KR" altLang="en-US" sz="6600" dirty="0">
                <a:solidFill>
                  <a:schemeClr val="accent3">
                    <a:lumMod val="50000"/>
                  </a:schemeClr>
                </a:solidFill>
                <a:latin typeface="+mj-ea"/>
              </a:rPr>
              <a:t>자석감지회로</a:t>
            </a:r>
            <a:r>
              <a:rPr lang="en-US" altLang="ko-KR" sz="6600" dirty="0">
                <a:solidFill>
                  <a:schemeClr val="accent3">
                    <a:lumMod val="50000"/>
                  </a:schemeClr>
                </a:solidFill>
                <a:latin typeface="+mj-ea"/>
              </a:rPr>
              <a:t>]</a:t>
            </a:r>
            <a:endParaRPr lang="ko-KR" altLang="en-US" sz="6600" dirty="0">
              <a:solidFill>
                <a:schemeClr val="accent3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8102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D60E3AD-7497-469A-B35D-0705D91E8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14" y="863601"/>
            <a:ext cx="11456900" cy="516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02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DB8ABD6-7C65-4EF5-A419-D4438D6B3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6" y="817819"/>
            <a:ext cx="11361574" cy="52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89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장치, 게이지이(가) 표시된 사진&#10;&#10;자동 생성된 설명">
            <a:extLst>
              <a:ext uri="{FF2B5EF4-FFF2-40B4-BE49-F238E27FC236}">
                <a16:creationId xmlns:a16="http://schemas.microsoft.com/office/drawing/2014/main" id="{C5DD31F1-B6F8-46D4-B062-840B8430D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6621"/>
            <a:ext cx="11550381" cy="602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8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ACFCF70-44B0-45C5-AEBE-9EA5D15CB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95" y="1202267"/>
            <a:ext cx="11462408" cy="411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63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C8C48BE-A675-4FBC-B0C1-C54976619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88" y="1066800"/>
            <a:ext cx="11645513" cy="475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97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5999BD47-9D23-4C00-963E-611345F37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1" y="2082800"/>
            <a:ext cx="11589837" cy="218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46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CAD2819-AF43-4493-B703-84EBAC08C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78" y="1507066"/>
            <a:ext cx="11511643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38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3A69E93A-B79C-44EC-A948-98A3C36B8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444341"/>
            <a:ext cx="10807503" cy="599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10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31C358D2-2533-4FA2-9A55-962C5834B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43" y="1828800"/>
            <a:ext cx="11311957" cy="326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46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0D32259F-68BE-4307-9482-5D117D210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67" y="406400"/>
            <a:ext cx="11468519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09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chemeClr val="accent3">
                    <a:lumMod val="50000"/>
                  </a:schemeClr>
                </a:solidFill>
              </a:rPr>
              <a:t>실험목표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606490" y="1045029"/>
            <a:ext cx="10608905" cy="212737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dirty="0"/>
              <a:t>     </a:t>
            </a:r>
            <a:r>
              <a:rPr lang="ko-KR" altLang="en-US" sz="2400" dirty="0" err="1"/>
              <a:t>브레드보드를</a:t>
            </a:r>
            <a:r>
              <a:rPr lang="ko-KR" altLang="en-US" sz="2400" dirty="0"/>
              <a:t> 이용한 간단한 전기 회로에 대하여 </a:t>
            </a:r>
            <a:r>
              <a:rPr lang="en-US" altLang="ko-KR" sz="2400" dirty="0"/>
              <a:t> </a:t>
            </a:r>
            <a:r>
              <a:rPr lang="ko-KR" altLang="en-US" sz="2400" dirty="0"/>
              <a:t>알아보고 </a:t>
            </a:r>
            <a:r>
              <a:rPr lang="en-US" altLang="ko-KR" sz="2400" dirty="0"/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     </a:t>
            </a:r>
            <a:r>
              <a:rPr lang="ko-KR" altLang="en-US" sz="2400" dirty="0"/>
              <a:t>리드스위치로 자석을 감지하여 작동되는 회로를 직접 만들어</a:t>
            </a:r>
            <a:r>
              <a:rPr lang="en-US" altLang="ko-KR" sz="2400" dirty="0"/>
              <a:t> </a:t>
            </a:r>
            <a:r>
              <a:rPr lang="ko-KR" altLang="en-US" sz="2400" dirty="0"/>
              <a:t>봅시다</a:t>
            </a:r>
            <a:r>
              <a:rPr lang="en-US" altLang="ko-KR" sz="2400" dirty="0"/>
              <a:t>.</a:t>
            </a:r>
            <a:r>
              <a:rPr lang="ko-KR" altLang="en-US" sz="2400" dirty="0"/>
              <a:t> </a:t>
            </a: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31945" y="3623388"/>
            <a:ext cx="21071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chemeClr val="accent3">
                    <a:lumMod val="50000"/>
                  </a:schemeClr>
                </a:solidFill>
              </a:rPr>
              <a:t>실험 준비물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06490" y="4282752"/>
            <a:ext cx="10608905" cy="212737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dirty="0"/>
              <a:t>    </a:t>
            </a:r>
            <a:r>
              <a:rPr lang="ko-KR" altLang="en-US" sz="2400" dirty="0" err="1"/>
              <a:t>브레드보드</a:t>
            </a:r>
            <a:r>
              <a:rPr lang="en-US" altLang="ko-KR" sz="2400" dirty="0"/>
              <a:t> /  </a:t>
            </a:r>
            <a:r>
              <a:rPr lang="ko-KR" altLang="en-US" sz="2400" dirty="0"/>
              <a:t>리드 스위치 </a:t>
            </a:r>
            <a:r>
              <a:rPr lang="en-US" altLang="ko-KR" sz="2400" dirty="0"/>
              <a:t>/ </a:t>
            </a:r>
            <a:r>
              <a:rPr lang="ko-KR" altLang="en-US" sz="2400" dirty="0"/>
              <a:t>저항</a:t>
            </a:r>
            <a:r>
              <a:rPr lang="en-US" altLang="ko-KR" sz="2400" dirty="0"/>
              <a:t> / LED / </a:t>
            </a:r>
            <a:r>
              <a:rPr lang="ko-KR" altLang="en-US" sz="2400" dirty="0" err="1"/>
              <a:t>브레드보드용</a:t>
            </a:r>
            <a:r>
              <a:rPr lang="ko-KR" altLang="en-US" sz="2400" dirty="0"/>
              <a:t> 전선 </a:t>
            </a:r>
            <a:r>
              <a:rPr lang="en-US" altLang="ko-KR" sz="2400" dirty="0"/>
              <a:t>/ </a:t>
            </a:r>
            <a:r>
              <a:rPr lang="ko-KR" altLang="en-US" sz="2400" dirty="0"/>
              <a:t>동물 도안</a:t>
            </a:r>
            <a:r>
              <a:rPr lang="en-US" altLang="ko-KR" sz="2400" dirty="0"/>
              <a:t>/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   </a:t>
            </a:r>
            <a:r>
              <a:rPr lang="ko-KR" altLang="en-US" sz="2400" dirty="0"/>
              <a:t>자석 감지 회로 도안 </a:t>
            </a:r>
            <a:r>
              <a:rPr lang="en-US" altLang="ko-KR" sz="2400" dirty="0"/>
              <a:t>/  </a:t>
            </a:r>
            <a:r>
              <a:rPr lang="ko-KR" altLang="en-US" sz="2400" dirty="0"/>
              <a:t>나무 스틱 </a:t>
            </a:r>
            <a:r>
              <a:rPr lang="en-US" altLang="ko-KR" sz="2400" dirty="0"/>
              <a:t>/ </a:t>
            </a:r>
            <a:r>
              <a:rPr lang="ko-KR" altLang="en-US" sz="2400" dirty="0"/>
              <a:t>네오디뮴 자석 </a:t>
            </a:r>
            <a:r>
              <a:rPr lang="en-US" altLang="ko-KR" sz="2400" dirty="0"/>
              <a:t>/ </a:t>
            </a:r>
            <a:r>
              <a:rPr lang="ko-KR" altLang="en-US" sz="2400" dirty="0"/>
              <a:t>동전전지 </a:t>
            </a:r>
            <a:r>
              <a:rPr lang="en-US" altLang="ko-KR" sz="2400" dirty="0"/>
              <a:t>+ </a:t>
            </a:r>
            <a:r>
              <a:rPr lang="ko-KR" altLang="en-US" sz="2400" dirty="0" err="1"/>
              <a:t>전지홀더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66"/>
                </a:solidFill>
              </a:rPr>
              <a:t>    </a:t>
            </a:r>
            <a:r>
              <a:rPr lang="ko-KR" altLang="en-US" sz="2400" dirty="0">
                <a:solidFill>
                  <a:srgbClr val="FF0066"/>
                </a:solidFill>
              </a:rPr>
              <a:t>준비물 </a:t>
            </a:r>
            <a:r>
              <a:rPr lang="en-US" altLang="ko-KR" sz="2400" dirty="0">
                <a:solidFill>
                  <a:srgbClr val="FF0066"/>
                </a:solidFill>
              </a:rPr>
              <a:t>: </a:t>
            </a:r>
            <a:r>
              <a:rPr lang="ko-KR" altLang="en-US" sz="2400" dirty="0">
                <a:solidFill>
                  <a:srgbClr val="FF0066"/>
                </a:solidFill>
              </a:rPr>
              <a:t>투명 테이프</a:t>
            </a:r>
            <a:r>
              <a:rPr lang="en-US" altLang="ko-KR" sz="2400" dirty="0">
                <a:solidFill>
                  <a:srgbClr val="FF0066"/>
                </a:solidFill>
              </a:rPr>
              <a:t>, </a:t>
            </a:r>
            <a:r>
              <a:rPr lang="ko-KR" altLang="en-US" sz="2400" dirty="0" err="1">
                <a:solidFill>
                  <a:srgbClr val="FF0066"/>
                </a:solidFill>
              </a:rPr>
              <a:t>유성펜</a:t>
            </a:r>
            <a:r>
              <a:rPr lang="en-US" altLang="ko-KR" sz="2400" dirty="0">
                <a:solidFill>
                  <a:srgbClr val="FF0066"/>
                </a:solidFill>
              </a:rPr>
              <a:t>, </a:t>
            </a:r>
            <a:r>
              <a:rPr lang="ko-KR" altLang="en-US" sz="2400" dirty="0">
                <a:solidFill>
                  <a:srgbClr val="FF0066"/>
                </a:solidFill>
              </a:rPr>
              <a:t>여러가지 자석</a:t>
            </a:r>
            <a:endParaRPr lang="ko-KR" altLang="en-US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89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타원 5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40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>
                <a:solidFill>
                  <a:schemeClr val="accent3">
                    <a:lumMod val="50000"/>
                  </a:schemeClr>
                </a:solidFill>
              </a:rPr>
              <a:t>브레드보드</a:t>
            </a:r>
            <a:r>
              <a:rPr lang="ko-KR" altLang="en-US" sz="2600" b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altLang="ko-KR" sz="2600" b="1" dirty="0">
                <a:solidFill>
                  <a:schemeClr val="accent3">
                    <a:lumMod val="50000"/>
                  </a:schemeClr>
                </a:solidFill>
              </a:rPr>
              <a:t>= </a:t>
            </a:r>
            <a:r>
              <a:rPr lang="ko-KR" altLang="en-US" sz="2600" b="1" dirty="0" err="1">
                <a:solidFill>
                  <a:schemeClr val="accent3">
                    <a:lumMod val="50000"/>
                  </a:schemeClr>
                </a:solidFill>
              </a:rPr>
              <a:t>빵판</a:t>
            </a:r>
            <a:r>
              <a:rPr lang="en-US" altLang="ko-KR" sz="2600" b="1" dirty="0">
                <a:solidFill>
                  <a:schemeClr val="accent3">
                    <a:lumMod val="50000"/>
                  </a:schemeClr>
                </a:solidFill>
              </a:rPr>
              <a:t>?!</a:t>
            </a:r>
            <a:endParaRPr lang="ko-KR" altLang="en-US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624675" y="2809735"/>
            <a:ext cx="5150499" cy="30915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58596" y="1101013"/>
            <a:ext cx="7311617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err="1"/>
              <a:t>브레드보드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(Bread Board)</a:t>
            </a:r>
            <a:r>
              <a:rPr lang="ko-KR" altLang="en-US" dirty="0"/>
              <a:t>는 빵을 썰 때</a:t>
            </a:r>
            <a:r>
              <a:rPr lang="en-US" altLang="ko-KR" dirty="0"/>
              <a:t> </a:t>
            </a:r>
            <a:r>
              <a:rPr lang="ko-KR" altLang="en-US" dirty="0"/>
              <a:t>사용하는 도마를 말합니다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전자회로를 다루는 시간에 왜 빵이</a:t>
            </a:r>
            <a:r>
              <a:rPr lang="ko-KR" altLang="en-US" sz="2400" dirty="0"/>
              <a:t> </a:t>
            </a:r>
            <a:r>
              <a:rPr lang="ko-KR" altLang="en-US" dirty="0"/>
              <a:t>나왔을까요</a:t>
            </a:r>
            <a:r>
              <a:rPr lang="en-US" altLang="ko-KR" dirty="0"/>
              <a:t>?</a:t>
            </a:r>
            <a:endParaRPr lang="en-US" altLang="ko-KR" sz="2400" dirty="0"/>
          </a:p>
          <a:p>
            <a:r>
              <a:rPr lang="ko-KR" altLang="en-US" dirty="0"/>
              <a:t>전자부품을 서로 연결하여 회로를 만들려면 보통은 납땜을 하게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그러나  완성된 회로가 아닌 테스트용 회로인 경우 </a:t>
            </a:r>
            <a:endParaRPr lang="en-US" altLang="ko-KR" dirty="0"/>
          </a:p>
          <a:p>
            <a:r>
              <a:rPr lang="ko-KR" altLang="en-US" dirty="0"/>
              <a:t>여러 가지 부품을 연결했다</a:t>
            </a:r>
            <a:r>
              <a:rPr lang="en-US" altLang="ko-KR" dirty="0"/>
              <a:t> </a:t>
            </a:r>
            <a:r>
              <a:rPr lang="ko-KR" altLang="en-US" dirty="0"/>
              <a:t>제거했다 하면서 실험해보게 </a:t>
            </a:r>
            <a:endParaRPr lang="en-US" altLang="ko-KR" dirty="0"/>
          </a:p>
          <a:p>
            <a:r>
              <a:rPr lang="ko-KR" altLang="en-US" dirty="0"/>
              <a:t>되는데</a:t>
            </a:r>
            <a:r>
              <a:rPr lang="en-US" altLang="ko-KR" dirty="0"/>
              <a:t>, </a:t>
            </a:r>
            <a:r>
              <a:rPr lang="ko-KR" altLang="en-US" dirty="0"/>
              <a:t>이럴 때에는 납땜 연결이 매우 불편합니다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</a:t>
            </a:r>
          </a:p>
          <a:p>
            <a:r>
              <a:rPr lang="ko-KR" altLang="en-US" dirty="0"/>
              <a:t>이점을 보완하기 위하여 빵을 썰 때 사용하던 나무 도마 위에</a:t>
            </a:r>
            <a:r>
              <a:rPr lang="en-US" altLang="ko-KR" dirty="0"/>
              <a:t> </a:t>
            </a:r>
          </a:p>
          <a:p>
            <a:r>
              <a:rPr lang="ko-KR" altLang="en-US" dirty="0"/>
              <a:t>규칙적으로 쇠못을 박아놓고 다양한 전선 및 부품을 쉽게 </a:t>
            </a:r>
            <a:endParaRPr lang="en-US" altLang="ko-KR" dirty="0"/>
          </a:p>
          <a:p>
            <a:r>
              <a:rPr lang="ko-KR" altLang="en-US" dirty="0"/>
              <a:t>연결하도록  했던 것이 발전하여 지금의 </a:t>
            </a:r>
            <a:r>
              <a:rPr lang="en-US" altLang="ko-KR" dirty="0"/>
              <a:t> </a:t>
            </a:r>
            <a:r>
              <a:rPr lang="ko-KR" altLang="en-US" sz="2000" b="1" dirty="0" err="1"/>
              <a:t>브레드보드</a:t>
            </a:r>
            <a:r>
              <a:rPr lang="ko-KR" altLang="en-US" dirty="0" err="1"/>
              <a:t>가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되었습니다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일정한 간격의 구멍이 있는 플라스틱 판 내부에 핀을 넣어</a:t>
            </a:r>
            <a:endParaRPr lang="en-US" altLang="ko-KR" dirty="0"/>
          </a:p>
          <a:p>
            <a:r>
              <a:rPr lang="ko-KR" altLang="en-US" dirty="0"/>
              <a:t>전류가 흐를 수 있어 여러 전자부품을 끼우고 제거하도록</a:t>
            </a:r>
            <a:endParaRPr lang="en-US" altLang="ko-KR" dirty="0"/>
          </a:p>
          <a:p>
            <a:r>
              <a:rPr lang="ko-KR" altLang="en-US" dirty="0"/>
              <a:t>고안되었으며</a:t>
            </a:r>
            <a:r>
              <a:rPr lang="en-US" altLang="ko-KR" dirty="0"/>
              <a:t>, </a:t>
            </a:r>
            <a:r>
              <a:rPr lang="ko-KR" altLang="en-US" dirty="0"/>
              <a:t>테스트회로 및 교육용으로 많이 이용되고</a:t>
            </a:r>
            <a:endParaRPr lang="en-US" altLang="ko-KR" dirty="0"/>
          </a:p>
          <a:p>
            <a:r>
              <a:rPr lang="ko-KR" altLang="en-US" dirty="0"/>
              <a:t>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262" y="2883688"/>
            <a:ext cx="5001323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32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76" y="685144"/>
            <a:ext cx="5068007" cy="536332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442" y="362583"/>
            <a:ext cx="5439746" cy="600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6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>
                <a:solidFill>
                  <a:schemeClr val="accent3">
                    <a:lumMod val="50000"/>
                  </a:schemeClr>
                </a:solidFill>
              </a:rPr>
              <a:t>브레드보드</a:t>
            </a:r>
            <a:r>
              <a:rPr lang="ko-KR" altLang="en-US" sz="2600" b="1" dirty="0">
                <a:solidFill>
                  <a:schemeClr val="accent3">
                    <a:lumMod val="50000"/>
                  </a:schemeClr>
                </a:solidFill>
              </a:rPr>
              <a:t> 기초회로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596" y="1101013"/>
            <a:ext cx="75151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부품을 이용하여 </a:t>
            </a:r>
            <a:r>
              <a:rPr lang="en-US" altLang="ko-KR" dirty="0"/>
              <a:t>LED</a:t>
            </a:r>
            <a:r>
              <a:rPr lang="ko-KR" altLang="en-US" dirty="0"/>
              <a:t>에 불을  켜는 가장 단순한 전기회로를 만들어 봅시다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287099E-F37F-4A0E-84B5-F6F40B7BF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05" y="1738956"/>
            <a:ext cx="8264525" cy="208596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47AD1C2-11E8-4E38-B7B6-ABC54883E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87" y="4054239"/>
            <a:ext cx="4113213" cy="244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21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>
                <a:solidFill>
                  <a:schemeClr val="accent3">
                    <a:lumMod val="50000"/>
                  </a:schemeClr>
                </a:solidFill>
              </a:rPr>
              <a:t>브레드보드</a:t>
            </a:r>
            <a:r>
              <a:rPr lang="ko-KR" altLang="en-US" sz="2600" b="1" dirty="0">
                <a:solidFill>
                  <a:schemeClr val="accent3">
                    <a:lumMod val="50000"/>
                  </a:schemeClr>
                </a:solidFill>
              </a:rPr>
              <a:t> 기초회로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8306" y="3965498"/>
            <a:ext cx="36792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1) LED</a:t>
            </a:r>
            <a:r>
              <a:rPr lang="ko-KR" altLang="en-US" dirty="0"/>
              <a:t>를 </a:t>
            </a:r>
            <a:r>
              <a:rPr lang="ko-KR" altLang="en-US" dirty="0" err="1"/>
              <a:t>브레드보드</a:t>
            </a:r>
            <a:r>
              <a:rPr lang="ko-KR" altLang="en-US" dirty="0"/>
              <a:t> 에 꽂습니다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51572" y="4473329"/>
            <a:ext cx="4358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LED</a:t>
            </a:r>
            <a:r>
              <a:rPr lang="ko-KR" altLang="en-US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의 두 다리를 서로 다른 라인에 꽂아야 합니다</a:t>
            </a:r>
            <a:r>
              <a:rPr lang="en-US" altLang="ko-KR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긴 다리가 </a:t>
            </a:r>
            <a:r>
              <a:rPr lang="en-US" altLang="ko-KR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+</a:t>
            </a:r>
            <a:r>
              <a:rPr lang="ko-KR" altLang="en-US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</a:t>
            </a:r>
            <a:r>
              <a:rPr lang="en-US" altLang="ko-KR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, </a:t>
            </a:r>
            <a:r>
              <a:rPr lang="ko-KR" altLang="en-US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짧은 다리가 </a:t>
            </a:r>
            <a:r>
              <a:rPr lang="en-US" altLang="ko-KR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-</a:t>
            </a:r>
            <a:r>
              <a:rPr lang="ko-KR" altLang="en-US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 입니다</a:t>
            </a:r>
            <a:r>
              <a:rPr lang="en-US" altLang="ko-KR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 </a:t>
            </a:r>
            <a:endParaRPr lang="ko-KR" altLang="en-US" sz="1600" dirty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2868" y="3965498"/>
            <a:ext cx="481734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2) </a:t>
            </a:r>
            <a:r>
              <a:rPr lang="ko-KR" altLang="en-US" dirty="0" err="1">
                <a:latin typeface="+mj-ea"/>
                <a:ea typeface="+mj-ea"/>
              </a:rPr>
              <a:t>전지홀더를</a:t>
            </a:r>
            <a:r>
              <a:rPr lang="ko-KR" altLang="en-US" dirty="0">
                <a:latin typeface="+mj-ea"/>
                <a:ea typeface="+mj-ea"/>
              </a:rPr>
              <a:t> 꽂은 후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동전전지를 끼웁니다</a:t>
            </a:r>
            <a:r>
              <a:rPr lang="en-US" altLang="ko-KR" dirty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46134" y="4473329"/>
            <a:ext cx="3281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각진 쪽이 </a:t>
            </a:r>
            <a:r>
              <a:rPr lang="en-US" altLang="ko-KR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+</a:t>
            </a:r>
            <a:r>
              <a:rPr lang="ko-KR" altLang="en-US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</a:t>
            </a:r>
            <a:r>
              <a:rPr lang="en-US" altLang="ko-KR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, </a:t>
            </a:r>
            <a:r>
              <a:rPr lang="ko-KR" altLang="en-US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둥근 쪽이 </a:t>
            </a:r>
            <a:r>
              <a:rPr lang="en-US" altLang="ko-KR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 -</a:t>
            </a:r>
            <a:r>
              <a:rPr lang="ko-KR" altLang="en-US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 입니다</a:t>
            </a:r>
            <a:r>
              <a:rPr lang="en-US" altLang="ko-KR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endParaRPr lang="ko-KR" altLang="en-US" sz="1600" dirty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pic>
        <p:nvPicPr>
          <p:cNvPr id="4" name="그림 3" descr="테이블이(가) 표시된 사진&#10;&#10;자동 생성된 설명">
            <a:extLst>
              <a:ext uri="{FF2B5EF4-FFF2-40B4-BE49-F238E27FC236}">
                <a16:creationId xmlns:a16="http://schemas.microsoft.com/office/drawing/2014/main" id="{C08412CD-B3A1-4DCF-9888-F881DF736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00" y="1684303"/>
            <a:ext cx="10958412" cy="424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66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>
                <a:solidFill>
                  <a:schemeClr val="accent3">
                    <a:lumMod val="50000"/>
                  </a:schemeClr>
                </a:solidFill>
              </a:rPr>
              <a:t>브레드보드</a:t>
            </a:r>
            <a:r>
              <a:rPr lang="ko-KR" altLang="en-US" sz="2600" b="1" dirty="0">
                <a:solidFill>
                  <a:schemeClr val="accent3">
                    <a:lumMod val="50000"/>
                  </a:schemeClr>
                </a:solidFill>
              </a:rPr>
              <a:t> 기초회로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86F996D-C31A-4813-A8FC-72A92DDF4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7" y="1641781"/>
            <a:ext cx="11457054" cy="392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64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>
                <a:solidFill>
                  <a:schemeClr val="accent3">
                    <a:lumMod val="50000"/>
                  </a:schemeClr>
                </a:solidFill>
              </a:rPr>
              <a:t>브레드보드</a:t>
            </a:r>
            <a:r>
              <a:rPr lang="ko-KR" altLang="en-US" sz="2600" b="1" dirty="0">
                <a:solidFill>
                  <a:schemeClr val="accent3">
                    <a:lumMod val="50000"/>
                  </a:schemeClr>
                </a:solidFill>
              </a:rPr>
              <a:t> 기초회로</a:t>
            </a:r>
          </a:p>
        </p:txBody>
      </p:sp>
      <p:pic>
        <p:nvPicPr>
          <p:cNvPr id="4" name="그림 3" descr="텍스트, 장치, 스크린샷이(가) 표시된 사진&#10;&#10;자동 생성된 설명">
            <a:extLst>
              <a:ext uri="{FF2B5EF4-FFF2-40B4-BE49-F238E27FC236}">
                <a16:creationId xmlns:a16="http://schemas.microsoft.com/office/drawing/2014/main" id="{37940731-1D5E-41DA-BD46-36C119BDD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2" y="1015470"/>
            <a:ext cx="10727975" cy="40475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7784D0-AB15-41D7-8B3D-76C8C9C5449E}"/>
              </a:ext>
            </a:extLst>
          </p:cNvPr>
          <p:cNvSpPr txBox="1"/>
          <p:nvPr/>
        </p:nvSpPr>
        <p:spPr>
          <a:xfrm>
            <a:off x="1229689" y="5338738"/>
            <a:ext cx="2185214" cy="503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srgbClr val="002060"/>
                </a:solidFill>
                <a:latin typeface="+mj-ea"/>
                <a:ea typeface="+mj-ea"/>
              </a:rPr>
              <a:t>잘 그려보았나요</a:t>
            </a: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?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552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876A229-FF14-41AC-A766-698907F42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33" y="914400"/>
            <a:ext cx="1151145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69635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">
  <a:themeElements>
    <a:clrScheme name="기본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4999</TotalTime>
  <Words>250</Words>
  <Application>Microsoft Office PowerPoint</Application>
  <PresentationFormat>와이드스크린</PresentationFormat>
  <Paragraphs>39</Paragraphs>
  <Slides>20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20</vt:i4>
      </vt:variant>
    </vt:vector>
  </HeadingPairs>
  <TitlesOfParts>
    <vt:vector size="31" baseType="lpstr">
      <vt:lpstr>123RF</vt:lpstr>
      <vt:lpstr>777별나라달님</vt:lpstr>
      <vt:lpstr>맑은 고딕</vt:lpstr>
      <vt:lpstr>Calibri</vt:lpstr>
      <vt:lpstr>Calibri Light</vt:lpstr>
      <vt:lpstr>Corbel</vt:lpstr>
      <vt:lpstr>Wingdings 2</vt:lpstr>
      <vt:lpstr>HDOfficeLightV0</vt:lpstr>
      <vt:lpstr>1_HDOfficeLightV0</vt:lpstr>
      <vt:lpstr>2_HDOfficeLightV0</vt:lpstr>
      <vt:lpstr>기본</vt:lpstr>
      <vt:lpstr>브레드보드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과학수사대</dc:title>
  <dc:creator>MK</dc:creator>
  <cp:lastModifiedBy>이정영</cp:lastModifiedBy>
  <cp:revision>92</cp:revision>
  <dcterms:created xsi:type="dcterms:W3CDTF">2020-01-07T08:23:28Z</dcterms:created>
  <dcterms:modified xsi:type="dcterms:W3CDTF">2021-05-27T07:08:59Z</dcterms:modified>
</cp:coreProperties>
</file>