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1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2" r:id="rId26"/>
    <p:sldId id="283" r:id="rId27"/>
    <p:sldId id="284" r:id="rId28"/>
    <p:sldId id="285" r:id="rId29"/>
    <p:sldId id="286" r:id="rId30"/>
    <p:sldId id="287" r:id="rId31"/>
    <p:sldId id="288" r:id="rId3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91" d="100"/>
          <a:sy n="91" d="100"/>
        </p:scale>
        <p:origin x="5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F5019-B6E1-46B4-ADE6-9B45EA6FD8CC}" type="datetimeFigureOut">
              <a:rPr lang="ko-KR" altLang="en-US" smtClean="0"/>
              <a:t>2016-11-11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D6720-2B21-4F44-BF30-6AB17E7C7D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2063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F5019-B6E1-46B4-ADE6-9B45EA6FD8CC}" type="datetimeFigureOut">
              <a:rPr lang="ko-KR" altLang="en-US" smtClean="0"/>
              <a:t>2016-11-11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D6720-2B21-4F44-BF30-6AB17E7C7D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724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F5019-B6E1-46B4-ADE6-9B45EA6FD8CC}" type="datetimeFigureOut">
              <a:rPr lang="ko-KR" altLang="en-US" smtClean="0"/>
              <a:t>2016-11-11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D6720-2B21-4F44-BF30-6AB17E7C7D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7839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F5019-B6E1-46B4-ADE6-9B45EA6FD8CC}" type="datetimeFigureOut">
              <a:rPr lang="ko-KR" altLang="en-US" smtClean="0"/>
              <a:t>2016-11-11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D6720-2B21-4F44-BF30-6AB17E7C7D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9380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F5019-B6E1-46B4-ADE6-9B45EA6FD8CC}" type="datetimeFigureOut">
              <a:rPr lang="ko-KR" altLang="en-US" smtClean="0"/>
              <a:t>2016-11-11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D6720-2B21-4F44-BF30-6AB17E7C7D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2318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F5019-B6E1-46B4-ADE6-9B45EA6FD8CC}" type="datetimeFigureOut">
              <a:rPr lang="ko-KR" altLang="en-US" smtClean="0"/>
              <a:t>2016-11-11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D6720-2B21-4F44-BF30-6AB17E7C7D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9969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F5019-B6E1-46B4-ADE6-9B45EA6FD8CC}" type="datetimeFigureOut">
              <a:rPr lang="ko-KR" altLang="en-US" smtClean="0"/>
              <a:t>2016-11-11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D6720-2B21-4F44-BF30-6AB17E7C7D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6573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F5019-B6E1-46B4-ADE6-9B45EA6FD8CC}" type="datetimeFigureOut">
              <a:rPr lang="ko-KR" altLang="en-US" smtClean="0"/>
              <a:t>2016-11-11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D6720-2B21-4F44-BF30-6AB17E7C7D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7361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F5019-B6E1-46B4-ADE6-9B45EA6FD8CC}" type="datetimeFigureOut">
              <a:rPr lang="ko-KR" altLang="en-US" smtClean="0"/>
              <a:t>2016-11-11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D6720-2B21-4F44-BF30-6AB17E7C7D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8264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F5019-B6E1-46B4-ADE6-9B45EA6FD8CC}" type="datetimeFigureOut">
              <a:rPr lang="ko-KR" altLang="en-US" smtClean="0"/>
              <a:t>2016-11-11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D6720-2B21-4F44-BF30-6AB17E7C7D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3133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F5019-B6E1-46B4-ADE6-9B45EA6FD8CC}" type="datetimeFigureOut">
              <a:rPr lang="ko-KR" altLang="en-US" smtClean="0"/>
              <a:t>2016-11-11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D6720-2B21-4F44-BF30-6AB17E7C7D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5657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F5019-B6E1-46B4-ADE6-9B45EA6FD8CC}" type="datetimeFigureOut">
              <a:rPr lang="ko-KR" altLang="en-US" smtClean="0"/>
              <a:t>2016-11-11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D6720-2B21-4F44-BF30-6AB17E7C7D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8344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" y="0"/>
            <a:ext cx="121803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03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" y="0"/>
            <a:ext cx="121794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9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" y="0"/>
            <a:ext cx="121836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68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" y="0"/>
            <a:ext cx="121722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68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" y="-1"/>
            <a:ext cx="12187947" cy="686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38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" y="0"/>
            <a:ext cx="121784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05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" y="0"/>
            <a:ext cx="121909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99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" y="0"/>
            <a:ext cx="121769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55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" y="0"/>
            <a:ext cx="121794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97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" y="0"/>
            <a:ext cx="121830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83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" y="0"/>
            <a:ext cx="121846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11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" y="0"/>
            <a:ext cx="121770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19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" y="0"/>
            <a:ext cx="121834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21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" y="-1"/>
            <a:ext cx="12190208" cy="685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77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" y="0"/>
            <a:ext cx="121753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7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" y="0"/>
            <a:ext cx="121709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14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" y="0"/>
            <a:ext cx="121803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20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" y="-10511"/>
            <a:ext cx="121842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1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" y="0"/>
            <a:ext cx="121865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5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" y="0"/>
            <a:ext cx="121714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91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" y="0"/>
            <a:ext cx="121818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78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" y="0"/>
            <a:ext cx="121796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23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" y="0"/>
            <a:ext cx="121849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45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" y="0"/>
            <a:ext cx="121843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90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" y="0"/>
            <a:ext cx="121792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95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" y="0"/>
            <a:ext cx="121772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52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" y="0"/>
            <a:ext cx="121860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49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" y="0"/>
            <a:ext cx="121825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33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" y="0"/>
            <a:ext cx="121828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52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" y="0"/>
            <a:ext cx="121842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67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" y="0"/>
            <a:ext cx="121764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82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1058</TotalTime>
  <Words>0</Words>
  <Application>Microsoft Office PowerPoint</Application>
  <PresentationFormat>와이드스크린</PresentationFormat>
  <Paragraphs>0</Paragraphs>
  <Slides>31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31</vt:i4>
      </vt:variant>
    </vt:vector>
  </HeadingPairs>
  <TitlesOfParts>
    <vt:vector size="34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mk</dc:creator>
  <cp:lastModifiedBy>mk</cp:lastModifiedBy>
  <cp:revision>9</cp:revision>
  <dcterms:created xsi:type="dcterms:W3CDTF">2016-11-10T09:08:09Z</dcterms:created>
  <dcterms:modified xsi:type="dcterms:W3CDTF">2016-11-11T02:52:44Z</dcterms:modified>
</cp:coreProperties>
</file>