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6" r:id="rId7"/>
    <p:sldId id="27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1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3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8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48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63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47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9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8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58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1C9-47E1-46E2-90E3-81DE76F07285}" type="datetimeFigureOut">
              <a:rPr lang="ko-KR" altLang="en-US" smtClean="0"/>
              <a:t>2018-07-05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7A05-B957-4FA0-8334-7F7F3B8FFA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41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" y="-1"/>
            <a:ext cx="12182400" cy="68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" y="-1"/>
            <a:ext cx="12183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" y="-1"/>
            <a:ext cx="12183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" y="-1"/>
            <a:ext cx="12183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" y="0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" y="-1"/>
            <a:ext cx="12182400" cy="68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" y="-1"/>
            <a:ext cx="12181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" y="0"/>
            <a:ext cx="12182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" y="-1"/>
            <a:ext cx="121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" y="-1"/>
            <a:ext cx="12182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와이드스크린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7</cp:revision>
  <dcterms:created xsi:type="dcterms:W3CDTF">2018-06-26T07:53:58Z</dcterms:created>
  <dcterms:modified xsi:type="dcterms:W3CDTF">2018-07-05T02:43:09Z</dcterms:modified>
</cp:coreProperties>
</file>