
<file path=[Content_Types].xml><?xml version="1.0" encoding="utf-8"?>
<Types xmlns="http://schemas.openxmlformats.org/package/2006/content-types">
  <Default Extension="gif" ContentType="image/gif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1" r:id="rId1"/>
    <p:sldMasterId id="2147484294" r:id="rId2"/>
    <p:sldMasterId id="2147484474" r:id="rId3"/>
    <p:sldMasterId id="2147484552" r:id="rId4"/>
  </p:sldMasterIdLst>
  <p:sldIdLst>
    <p:sldId id="397" r:id="rId5"/>
    <p:sldId id="419" r:id="rId6"/>
    <p:sldId id="420" r:id="rId7"/>
    <p:sldId id="423" r:id="rId8"/>
    <p:sldId id="434" r:id="rId9"/>
    <p:sldId id="433" r:id="rId10"/>
    <p:sldId id="432" r:id="rId11"/>
    <p:sldId id="437" r:id="rId12"/>
    <p:sldId id="435" r:id="rId13"/>
    <p:sldId id="425" r:id="rId14"/>
    <p:sldId id="436" r:id="rId15"/>
    <p:sldId id="424" r:id="rId16"/>
    <p:sldId id="395" r:id="rId17"/>
    <p:sldId id="418" r:id="rId18"/>
    <p:sldId id="422" r:id="rId19"/>
    <p:sldId id="426" r:id="rId20"/>
    <p:sldId id="398" r:id="rId21"/>
    <p:sldId id="428" r:id="rId22"/>
    <p:sldId id="429" r:id="rId23"/>
    <p:sldId id="431" r:id="rId24"/>
    <p:sldId id="430" r:id="rId25"/>
    <p:sldId id="427" r:id="rId26"/>
    <p:sldId id="439" r:id="rId27"/>
    <p:sldId id="438" r:id="rId28"/>
    <p:sldId id="283" r:id="rId2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6E7"/>
    <a:srgbClr val="CCECFF"/>
    <a:srgbClr val="EAD4F8"/>
    <a:srgbClr val="A6B727"/>
    <a:srgbClr val="F5FBD9"/>
    <a:srgbClr val="F9DDD7"/>
    <a:srgbClr val="F7D1C9"/>
    <a:srgbClr val="FEF9F8"/>
    <a:srgbClr val="F7EEFC"/>
    <a:srgbClr val="E7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6D9F66E-5EB9-4882-86FB-DCBF35E3C3E4}" styleName="보통 스타일 4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보통 스타일 4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15" autoAdjust="0"/>
    <p:restoredTop sz="94660"/>
  </p:normalViewPr>
  <p:slideViewPr>
    <p:cSldViewPr snapToGrid="0">
      <p:cViewPr varScale="1">
        <p:scale>
          <a:sx n="62" d="100"/>
          <a:sy n="62" d="100"/>
        </p:scale>
        <p:origin x="90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2024-07-30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7360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2024-07-30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4583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2024-07-30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6267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2024-07-30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3600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2024-07-30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5032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2024-07-30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8205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2024-07-30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76010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2024-07-30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9628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2024-07-30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650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2024-07-30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44095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2024-07-30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46919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2024-07-30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22919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2024-07-30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48308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2024-07-30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31812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2024-07-30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26967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2024-07-30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57331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2024-07-30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64246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2024-07-30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46305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2024-07-30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21072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2024-07-30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257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2024-07-30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193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2024-07-30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0475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2024-07-30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54657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2024-07-30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54394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2024-07-30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19839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2024-07-30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91589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2024-07-30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6509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2024-07-30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86026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2024-07-30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1468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2024-07-30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37202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2024-07-30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05726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2024-07-30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91282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2024-07-30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3023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2024-07-30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68988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2024-07-30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85926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2024-07-30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3852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2024-07-30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21427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2024-07-30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18537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2024-07-30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9846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2024-07-30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26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2024-07-30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707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2024-07-30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4387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2024-07-30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3333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2024-07-30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5584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2024-07-30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3397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2024-07-30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2408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5" r:id="rId1"/>
    <p:sldLayoutId id="2147484296" r:id="rId2"/>
    <p:sldLayoutId id="2147484297" r:id="rId3"/>
    <p:sldLayoutId id="2147484298" r:id="rId4"/>
    <p:sldLayoutId id="2147484299" r:id="rId5"/>
    <p:sldLayoutId id="2147484300" r:id="rId6"/>
    <p:sldLayoutId id="2147484301" r:id="rId7"/>
    <p:sldLayoutId id="2147484302" r:id="rId8"/>
    <p:sldLayoutId id="2147484303" r:id="rId9"/>
    <p:sldLayoutId id="2147484304" r:id="rId10"/>
    <p:sldLayoutId id="2147484305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2024-07-30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2275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5" r:id="rId1"/>
    <p:sldLayoutId id="2147484476" r:id="rId2"/>
    <p:sldLayoutId id="2147484477" r:id="rId3"/>
    <p:sldLayoutId id="2147484478" r:id="rId4"/>
    <p:sldLayoutId id="2147484479" r:id="rId5"/>
    <p:sldLayoutId id="2147484480" r:id="rId6"/>
    <p:sldLayoutId id="2147484481" r:id="rId7"/>
    <p:sldLayoutId id="2147484482" r:id="rId8"/>
    <p:sldLayoutId id="2147484483" r:id="rId9"/>
    <p:sldLayoutId id="2147484484" r:id="rId10"/>
    <p:sldLayoutId id="2147484485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2024-07-30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808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3" r:id="rId1"/>
    <p:sldLayoutId id="2147484554" r:id="rId2"/>
    <p:sldLayoutId id="2147484555" r:id="rId3"/>
    <p:sldLayoutId id="2147484556" r:id="rId4"/>
    <p:sldLayoutId id="2147484557" r:id="rId5"/>
    <p:sldLayoutId id="2147484558" r:id="rId6"/>
    <p:sldLayoutId id="2147484559" r:id="rId7"/>
    <p:sldLayoutId id="2147484560" r:id="rId8"/>
    <p:sldLayoutId id="2147484561" r:id="rId9"/>
    <p:sldLayoutId id="2147484562" r:id="rId10"/>
    <p:sldLayoutId id="2147484563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1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BD28B09-C850-4EA4-8888-67416520F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그림 3" descr="텍스트, 그래픽 디자인, 스크린샷, 디자인이(가) 표시된 사진&#10;&#10;자동 생성된 설명">
            <a:extLst>
              <a:ext uri="{FF2B5EF4-FFF2-40B4-BE49-F238E27FC236}">
                <a16:creationId xmlns:a16="http://schemas.microsoft.com/office/drawing/2014/main" id="{9D669254-A266-4B15-7DD6-05E06D69A1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38" y="565573"/>
            <a:ext cx="10718642" cy="5734474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8DE9D5BA-83AA-4459-83D3-20EC090C2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503A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7530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4ACAF32-5249-F52A-6B84-26AD6543C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8564" y="2057400"/>
            <a:ext cx="3912583" cy="40386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altLang="ko-KR" sz="1600"/>
              <a:t> </a:t>
            </a:r>
            <a:endParaRPr lang="ko-KR" altLang="en-US" sz="1600"/>
          </a:p>
        </p:txBody>
      </p:sp>
      <p:pic>
        <p:nvPicPr>
          <p:cNvPr id="5" name="그림 4" descr="텍스트, 스크린샷, 도표, 폰트이(가) 표시된 사진&#10;&#10;자동 생성된 설명">
            <a:extLst>
              <a:ext uri="{FF2B5EF4-FFF2-40B4-BE49-F238E27FC236}">
                <a16:creationId xmlns:a16="http://schemas.microsoft.com/office/drawing/2014/main" id="{ECAECACD-4A7E-56D5-84A2-D0D907B6EF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95" y="324465"/>
            <a:ext cx="11536660" cy="618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621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4ACAF32-5249-F52A-6B84-26AD6543C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8564" y="2057400"/>
            <a:ext cx="3912583" cy="40386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altLang="ko-KR" sz="1600"/>
              <a:t> </a:t>
            </a:r>
            <a:endParaRPr lang="ko-KR" altLang="en-US" sz="1600"/>
          </a:p>
        </p:txBody>
      </p:sp>
      <p:pic>
        <p:nvPicPr>
          <p:cNvPr id="4" name="그림 3" descr="텍스트, 스크린샷, 폰트, 번호이(가) 표시된 사진&#10;&#10;자동 생성된 설명">
            <a:extLst>
              <a:ext uri="{FF2B5EF4-FFF2-40B4-BE49-F238E27FC236}">
                <a16:creationId xmlns:a16="http://schemas.microsoft.com/office/drawing/2014/main" id="{8AB7F193-8D21-FAF1-D0C7-FC6C6BF33D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60" y="324464"/>
            <a:ext cx="11644279" cy="626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966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28B09-C850-4EA4-8888-67416520F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E9D5BA-83AA-4459-83D3-20EC090C2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747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pic>
        <p:nvPicPr>
          <p:cNvPr id="6" name="그림 5" descr="텍스트, 스크린샷, 손가락, 웹사이트이(가) 표시된 사진&#10;&#10;자동 생성된 설명">
            <a:extLst>
              <a:ext uri="{FF2B5EF4-FFF2-40B4-BE49-F238E27FC236}">
                <a16:creationId xmlns:a16="http://schemas.microsoft.com/office/drawing/2014/main" id="{7F64ED97-A033-7D0F-140C-17C5DCC22A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38" y="324466"/>
            <a:ext cx="11579064" cy="624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025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28B09-C850-4EA4-8888-67416520F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E9D5BA-83AA-4459-83D3-20EC090C2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747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pic>
        <p:nvPicPr>
          <p:cNvPr id="4" name="그림 3" descr="텍스트, 스크린샷, 폰트이(가) 표시된 사진&#10;&#10;자동 생성된 설명">
            <a:extLst>
              <a:ext uri="{FF2B5EF4-FFF2-40B4-BE49-F238E27FC236}">
                <a16:creationId xmlns:a16="http://schemas.microsoft.com/office/drawing/2014/main" id="{2FBFBFC4-12E2-05A0-3EDE-667A4E8509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06" y="368710"/>
            <a:ext cx="11598112" cy="623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175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4ACAF32-5249-F52A-6B84-26AD6543C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8564" y="2057400"/>
            <a:ext cx="3912583" cy="40386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altLang="ko-KR" sz="1600"/>
              <a:t> </a:t>
            </a:r>
            <a:endParaRPr lang="ko-KR" altLang="en-US" sz="1600"/>
          </a:p>
        </p:txBody>
      </p:sp>
      <p:pic>
        <p:nvPicPr>
          <p:cNvPr id="4" name="그림 3" descr="텍스트, 스크린샷, 폰트, 번호이(가) 표시된 사진&#10;&#10;자동 생성된 설명">
            <a:extLst>
              <a:ext uri="{FF2B5EF4-FFF2-40B4-BE49-F238E27FC236}">
                <a16:creationId xmlns:a16="http://schemas.microsoft.com/office/drawing/2014/main" id="{5CCDB4D7-EA73-D9BB-ADB2-7C6F103258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27" y="280220"/>
            <a:ext cx="11713826" cy="631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0295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28B09-C850-4EA4-8888-67416520F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E9D5BA-83AA-4459-83D3-20EC090C2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747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pic>
        <p:nvPicPr>
          <p:cNvPr id="4" name="그림 3" descr="텍스트, 스크린샷, 폰트이(가) 표시된 사진&#10;&#10;자동 생성된 설명">
            <a:extLst>
              <a:ext uri="{FF2B5EF4-FFF2-40B4-BE49-F238E27FC236}">
                <a16:creationId xmlns:a16="http://schemas.microsoft.com/office/drawing/2014/main" id="{6F0867BF-E8DA-C30B-72D7-570634D80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75" y="236221"/>
            <a:ext cx="11826052" cy="638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011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28B09-C850-4EA4-8888-67416520F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E9D5BA-83AA-4459-83D3-20EC090C2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747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pic>
        <p:nvPicPr>
          <p:cNvPr id="4" name="그림 3" descr="텍스트, 스크린샷이(가) 표시된 사진&#10;&#10;자동 생성된 설명">
            <a:extLst>
              <a:ext uri="{FF2B5EF4-FFF2-40B4-BE49-F238E27FC236}">
                <a16:creationId xmlns:a16="http://schemas.microsoft.com/office/drawing/2014/main" id="{B3BB38C0-0055-4B7E-FC8F-744CAA14AD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40" y="277827"/>
            <a:ext cx="11533123" cy="6196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594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28B09-C850-4EA4-8888-67416520F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E9D5BA-83AA-4459-83D3-20EC090C2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747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pic>
        <p:nvPicPr>
          <p:cNvPr id="3" name="그림 2" descr="텍스트, 스크린샷이(가) 표시된 사진&#10;&#10;자동 생성된 설명">
            <a:extLst>
              <a:ext uri="{FF2B5EF4-FFF2-40B4-BE49-F238E27FC236}">
                <a16:creationId xmlns:a16="http://schemas.microsoft.com/office/drawing/2014/main" id="{BB222D7A-35A6-E6D5-C48E-9F0952A614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05" y="368710"/>
            <a:ext cx="11359381" cy="609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0111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7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BD28B09-C850-4EA4-8888-67416520F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E9D5BA-83AA-4459-83D3-20EC090C2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523F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pic>
        <p:nvPicPr>
          <p:cNvPr id="4" name="그림 3" descr="텍스트, 스크린샷, 폰트, 도표이(가) 표시된 사진&#10;&#10;자동 생성된 설명">
            <a:extLst>
              <a:ext uri="{FF2B5EF4-FFF2-40B4-BE49-F238E27FC236}">
                <a16:creationId xmlns:a16="http://schemas.microsoft.com/office/drawing/2014/main" id="{0EF6E3B9-71DB-3F68-1E58-0480D2531F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95" y="398207"/>
            <a:ext cx="11537243" cy="618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7159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28B09-C850-4EA4-8888-67416520F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E9D5BA-83AA-4459-83D3-20EC090C2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747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pic>
        <p:nvPicPr>
          <p:cNvPr id="4" name="그림 3" descr="텍스트, 스크린샷, 폰트, 번호이(가) 표시된 사진&#10;&#10;자동 생성된 설명">
            <a:extLst>
              <a:ext uri="{FF2B5EF4-FFF2-40B4-BE49-F238E27FC236}">
                <a16:creationId xmlns:a16="http://schemas.microsoft.com/office/drawing/2014/main" id="{E3667A30-8A2A-38B7-8AE2-F703B41876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33" y="457200"/>
            <a:ext cx="11194354" cy="600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118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28B09-C850-4EA4-8888-67416520F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E9D5BA-83AA-4459-83D3-20EC090C2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747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pic>
        <p:nvPicPr>
          <p:cNvPr id="4" name="그림 3" descr="텍스트, 스크린샷, 디자인이(가) 표시된 사진&#10;&#10;자동 생성된 설명">
            <a:extLst>
              <a:ext uri="{FF2B5EF4-FFF2-40B4-BE49-F238E27FC236}">
                <a16:creationId xmlns:a16="http://schemas.microsoft.com/office/drawing/2014/main" id="{0C291CD3-236C-1DF2-87E6-CABCAC9048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07" y="368711"/>
            <a:ext cx="11441892" cy="613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8709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28B09-C850-4EA4-8888-67416520F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E9D5BA-83AA-4459-83D3-20EC090C2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747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pic>
        <p:nvPicPr>
          <p:cNvPr id="4" name="그림 3" descr="텍스트, 스크린샷, 폰트, 도표이(가) 표시된 사진&#10;&#10;자동 생성된 설명">
            <a:extLst>
              <a:ext uri="{FF2B5EF4-FFF2-40B4-BE49-F238E27FC236}">
                <a16:creationId xmlns:a16="http://schemas.microsoft.com/office/drawing/2014/main" id="{2F500538-7B89-E957-28EC-A41B1BBE65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97" y="412954"/>
            <a:ext cx="11350911" cy="608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5483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28B09-C850-4EA4-8888-67416520F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E9D5BA-83AA-4459-83D3-20EC090C2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747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pic>
        <p:nvPicPr>
          <p:cNvPr id="4" name="그림 3" descr="텍스트, 스크린샷, 폰트, 도표이(가) 표시된 사진&#10;&#10;자동 생성된 설명">
            <a:extLst>
              <a:ext uri="{FF2B5EF4-FFF2-40B4-BE49-F238E27FC236}">
                <a16:creationId xmlns:a16="http://schemas.microsoft.com/office/drawing/2014/main" id="{6C763E82-D808-68A0-229C-8881C0FFC1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03" y="389568"/>
            <a:ext cx="11320483" cy="607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0971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28B09-C850-4EA4-8888-67416520F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E9D5BA-83AA-4459-83D3-20EC090C2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747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pic>
        <p:nvPicPr>
          <p:cNvPr id="3" name="그림 2" descr="텍스트, 스크린샷, 도표, 폰트이(가) 표시된 사진&#10;&#10;자동 생성된 설명">
            <a:extLst>
              <a:ext uri="{FF2B5EF4-FFF2-40B4-BE49-F238E27FC236}">
                <a16:creationId xmlns:a16="http://schemas.microsoft.com/office/drawing/2014/main" id="{D19BB3D2-1295-3DC3-D70C-8B599A569D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55" y="382103"/>
            <a:ext cx="11418581" cy="612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622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28B09-C850-4EA4-8888-67416520F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E9D5BA-83AA-4459-83D3-20EC090C2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747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pic>
        <p:nvPicPr>
          <p:cNvPr id="3" name="그림 2" descr="텍스트, 스크린샷, 디자인, 냉장고이(가) 표시된 사진&#10;&#10;자동 생성된 설명">
            <a:extLst>
              <a:ext uri="{FF2B5EF4-FFF2-40B4-BE49-F238E27FC236}">
                <a16:creationId xmlns:a16="http://schemas.microsoft.com/office/drawing/2014/main" id="{B80C1B95-7B27-072C-99EB-56270CFEDF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07" y="373751"/>
            <a:ext cx="11349980" cy="608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244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28B09-C850-4EA4-8888-67416520F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E9D5BA-83AA-4459-83D3-20EC090C2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747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pic>
        <p:nvPicPr>
          <p:cNvPr id="4" name="그림 3" descr="텍스트, 스크린샷, 폰트이(가) 표시된 사진&#10;&#10;자동 생성된 설명">
            <a:extLst>
              <a:ext uri="{FF2B5EF4-FFF2-40B4-BE49-F238E27FC236}">
                <a16:creationId xmlns:a16="http://schemas.microsoft.com/office/drawing/2014/main" id="{6B531B07-9015-EF08-2DCE-5B503ECC53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52" y="397475"/>
            <a:ext cx="11140705" cy="597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1934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타원 2"/>
          <p:cNvSpPr/>
          <p:nvPr/>
        </p:nvSpPr>
        <p:spPr>
          <a:xfrm>
            <a:off x="5207670" y="3007171"/>
            <a:ext cx="1344654" cy="134465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774" y="3173598"/>
            <a:ext cx="3459039" cy="113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22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28B09-C850-4EA4-8888-67416520F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E9D5BA-83AA-4459-83D3-20EC090C2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747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pic>
        <p:nvPicPr>
          <p:cNvPr id="4" name="그림 3" descr="텍스트, 스크린샷, 폰트, 디자인이(가) 표시된 사진&#10;&#10;자동 생성된 설명">
            <a:extLst>
              <a:ext uri="{FF2B5EF4-FFF2-40B4-BE49-F238E27FC236}">
                <a16:creationId xmlns:a16="http://schemas.microsoft.com/office/drawing/2014/main" id="{F8A97686-4D42-FF77-8B51-0528AF6D23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07" y="373751"/>
            <a:ext cx="11377484" cy="610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129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28B09-C850-4EA4-8888-67416520F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E9D5BA-83AA-4459-83D3-20EC090C2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747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pic>
        <p:nvPicPr>
          <p:cNvPr id="4" name="그림 3" descr="텍스트, 폰트, 스크린샷이(가) 표시된 사진&#10;&#10;자동 생성된 설명">
            <a:extLst>
              <a:ext uri="{FF2B5EF4-FFF2-40B4-BE49-F238E27FC236}">
                <a16:creationId xmlns:a16="http://schemas.microsoft.com/office/drawing/2014/main" id="{F522CD3E-9062-CCEC-0946-462DA3F9CF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15" y="387138"/>
            <a:ext cx="11512838" cy="618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923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28B09-C850-4EA4-8888-67416520F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E9D5BA-83AA-4459-83D3-20EC090C2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747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pic>
        <p:nvPicPr>
          <p:cNvPr id="3" name="그림 2" descr="텍스트, 폰트, 스크린샷, 번호이(가) 표시된 사진&#10;&#10;자동 생성된 설명">
            <a:extLst>
              <a:ext uri="{FF2B5EF4-FFF2-40B4-BE49-F238E27FC236}">
                <a16:creationId xmlns:a16="http://schemas.microsoft.com/office/drawing/2014/main" id="{2CCA3670-EEB0-0EB5-7F69-A003500586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39" y="353961"/>
            <a:ext cx="11446323" cy="615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163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28B09-C850-4EA4-8888-67416520F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E9D5BA-83AA-4459-83D3-20EC090C2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747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pic>
        <p:nvPicPr>
          <p:cNvPr id="3" name="그림 2" descr="텍스트, 스크린샷, 폰트, 도표이(가) 표시된 사진&#10;&#10;자동 생성된 설명">
            <a:extLst>
              <a:ext uri="{FF2B5EF4-FFF2-40B4-BE49-F238E27FC236}">
                <a16:creationId xmlns:a16="http://schemas.microsoft.com/office/drawing/2014/main" id="{63BBB476-A5CE-6894-BE85-7E41423C6F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19" y="302833"/>
            <a:ext cx="11674764" cy="626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941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28B09-C850-4EA4-8888-67416520F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E9D5BA-83AA-4459-83D3-20EC090C2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747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pic>
        <p:nvPicPr>
          <p:cNvPr id="3" name="그림 2" descr="텍스트, 스크린샷, 폰트이(가) 표시된 사진&#10;&#10;자동 생성된 설명">
            <a:extLst>
              <a:ext uri="{FF2B5EF4-FFF2-40B4-BE49-F238E27FC236}">
                <a16:creationId xmlns:a16="http://schemas.microsoft.com/office/drawing/2014/main" id="{DD877242-8C9A-93A5-706C-31DA4B1D20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23" y="427703"/>
            <a:ext cx="11304371" cy="606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95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4ACAF32-5249-F52A-6B84-26AD6543C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8564" y="2057400"/>
            <a:ext cx="3912583" cy="40386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altLang="ko-KR" sz="1600"/>
              <a:t> </a:t>
            </a:r>
            <a:endParaRPr lang="ko-KR" altLang="en-US" sz="1600"/>
          </a:p>
        </p:txBody>
      </p:sp>
      <p:pic>
        <p:nvPicPr>
          <p:cNvPr id="4" name="그림 3" descr="텍스트, 스크린샷, 과일이(가) 표시된 사진&#10;&#10;자동 생성된 설명">
            <a:extLst>
              <a:ext uri="{FF2B5EF4-FFF2-40B4-BE49-F238E27FC236}">
                <a16:creationId xmlns:a16="http://schemas.microsoft.com/office/drawing/2014/main" id="{CE859236-5CD9-10AB-49B3-F0CF442F1F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29" y="442452"/>
            <a:ext cx="11221858" cy="601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902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4ACAF32-5249-F52A-6B84-26AD6543C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8564" y="2057400"/>
            <a:ext cx="3912583" cy="40386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altLang="ko-KR" sz="1600"/>
              <a:t> </a:t>
            </a:r>
            <a:endParaRPr lang="ko-KR" altLang="en-US" sz="1600"/>
          </a:p>
        </p:txBody>
      </p:sp>
      <p:pic>
        <p:nvPicPr>
          <p:cNvPr id="4" name="그림 3" descr="텍스트, 폰트, 스크린샷이(가) 표시된 사진&#10;&#10;자동 생성된 설명">
            <a:extLst>
              <a:ext uri="{FF2B5EF4-FFF2-40B4-BE49-F238E27FC236}">
                <a16:creationId xmlns:a16="http://schemas.microsoft.com/office/drawing/2014/main" id="{0007E41E-FF3E-413E-89EF-413767BC5A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31" y="442453"/>
            <a:ext cx="11441892" cy="613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828708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기본">
  <a:themeElements>
    <a:clrScheme name="기본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기본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기본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5103</TotalTime>
  <Words>5</Words>
  <Application>Microsoft Office PowerPoint</Application>
  <PresentationFormat>와이드스크린</PresentationFormat>
  <Paragraphs>5</Paragraphs>
  <Slides>25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4</vt:i4>
      </vt:variant>
      <vt:variant>
        <vt:lpstr>슬라이드 제목</vt:lpstr>
      </vt:variant>
      <vt:variant>
        <vt:i4>25</vt:i4>
      </vt:variant>
    </vt:vector>
  </HeadingPairs>
  <TitlesOfParts>
    <vt:vector size="33" baseType="lpstr">
      <vt:lpstr>Calibri</vt:lpstr>
      <vt:lpstr>Calibri Light</vt:lpstr>
      <vt:lpstr>Corbel</vt:lpstr>
      <vt:lpstr>Wingdings 2</vt:lpstr>
      <vt:lpstr>HDOfficeLightV0</vt:lpstr>
      <vt:lpstr>1_HDOfficeLightV0</vt:lpstr>
      <vt:lpstr>2_HDOfficeLightV0</vt:lpstr>
      <vt:lpstr>기본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이정영</dc:creator>
  <cp:lastModifiedBy>Silver</cp:lastModifiedBy>
  <cp:revision>16</cp:revision>
  <dcterms:created xsi:type="dcterms:W3CDTF">2020-02-06T01:52:40Z</dcterms:created>
  <dcterms:modified xsi:type="dcterms:W3CDTF">2024-07-30T06:38:13Z</dcterms:modified>
</cp:coreProperties>
</file>