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1" r:id="rId1"/>
    <p:sldMasterId id="2147484027" r:id="rId2"/>
  </p:sldMasterIdLst>
  <p:notesMasterIdLst>
    <p:notesMasterId r:id="rId23"/>
  </p:notesMasterIdLst>
  <p:sldIdLst>
    <p:sldId id="256" r:id="rId3"/>
    <p:sldId id="258" r:id="rId4"/>
    <p:sldId id="260" r:id="rId5"/>
    <p:sldId id="261" r:id="rId6"/>
    <p:sldId id="291" r:id="rId7"/>
    <p:sldId id="313" r:id="rId8"/>
    <p:sldId id="314" r:id="rId9"/>
    <p:sldId id="315" r:id="rId10"/>
    <p:sldId id="307" r:id="rId11"/>
    <p:sldId id="293" r:id="rId12"/>
    <p:sldId id="294" r:id="rId13"/>
    <p:sldId id="295" r:id="rId14"/>
    <p:sldId id="309" r:id="rId15"/>
    <p:sldId id="310" r:id="rId16"/>
    <p:sldId id="311" r:id="rId17"/>
    <p:sldId id="312" r:id="rId18"/>
    <p:sldId id="297" r:id="rId19"/>
    <p:sldId id="277" r:id="rId20"/>
    <p:sldId id="300" r:id="rId21"/>
    <p:sldId id="283" r:id="rId2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083" autoAdjust="0"/>
  </p:normalViewPr>
  <p:slideViewPr>
    <p:cSldViewPr>
      <p:cViewPr varScale="1">
        <p:scale>
          <a:sx n="101" d="100"/>
          <a:sy n="101" d="100"/>
        </p:scale>
        <p:origin x="13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46B138-E3D8-486B-8604-2B6972921775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DFBB9C-6F02-4BE2-8197-38A0EE877F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3556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FBB9C-6F02-4BE2-8197-38A0EE877F71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7494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FBB9C-6F02-4BE2-8197-38A0EE877F71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051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FBB9C-6F02-4BE2-8197-38A0EE877F71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1073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FBB9C-6F02-4BE2-8197-38A0EE877F71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6847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7360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4583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6267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0252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09243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5456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64010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24456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48078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09339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9541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22919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00078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85953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00224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01258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98459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27511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53228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39158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6063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5465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6898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26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707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4387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3333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5584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3397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70081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  <p:sldLayoutId id="2147484038" r:id="rId11"/>
    <p:sldLayoutId id="2147484039" r:id="rId12"/>
    <p:sldLayoutId id="2147484040" r:id="rId13"/>
    <p:sldLayoutId id="2147484041" r:id="rId14"/>
    <p:sldLayoutId id="2147484042" r:id="rId15"/>
    <p:sldLayoutId id="2147484043" r:id="rId16"/>
    <p:sldLayoutId id="2147484044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051217" y="895738"/>
            <a:ext cx="5293599" cy="905069"/>
          </a:xfrm>
        </p:spPr>
        <p:txBody>
          <a:bodyPr>
            <a:normAutofit/>
          </a:bodyPr>
          <a:lstStyle/>
          <a:p>
            <a:pPr algn="l"/>
            <a:r>
              <a:rPr lang="en-US" altLang="ko-KR" b="1" dirty="0" smtClean="0">
                <a:solidFill>
                  <a:srgbClr val="FFC000"/>
                </a:solidFill>
                <a:latin typeface="+mj-ea"/>
              </a:rPr>
              <a:t>[ CSI</a:t>
            </a:r>
            <a:r>
              <a:rPr lang="en-US" altLang="ko-KR" b="1" dirty="0" smtClean="0">
                <a:solidFill>
                  <a:srgbClr val="FFC000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</a:t>
            </a:r>
            <a:r>
              <a:rPr lang="ko-KR" altLang="en-US" b="1" dirty="0" smtClean="0">
                <a:solidFill>
                  <a:srgbClr val="FFC000"/>
                </a:solidFill>
                <a:latin typeface="+mj-ea"/>
              </a:rPr>
              <a:t>과학수사대</a:t>
            </a:r>
            <a:r>
              <a:rPr lang="en-US" altLang="ko-KR" b="1" dirty="0" smtClean="0">
                <a:solidFill>
                  <a:srgbClr val="FFC000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 ]</a:t>
            </a:r>
            <a:endParaRPr lang="ko-KR" altLang="en-US" b="1" dirty="0">
              <a:solidFill>
                <a:srgbClr val="FFC000"/>
              </a:solidFill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</p:txBody>
      </p:sp>
      <p:sp>
        <p:nvSpPr>
          <p:cNvPr id="5" name="부제목 2"/>
          <p:cNvSpPr txBox="1">
            <a:spLocks/>
          </p:cNvSpPr>
          <p:nvPr/>
        </p:nvSpPr>
        <p:spPr>
          <a:xfrm>
            <a:off x="1707502" y="2743200"/>
            <a:ext cx="8658808" cy="250837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None/>
              <a:defRPr sz="21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8000" b="1" dirty="0" err="1" smtClean="0">
                <a:effectLst/>
              </a:rPr>
              <a:t>족흔</a:t>
            </a:r>
            <a:r>
              <a:rPr lang="ko-KR" altLang="en-US" sz="8000" b="1" dirty="0" smtClean="0">
                <a:effectLst/>
              </a:rPr>
              <a:t> </a:t>
            </a:r>
            <a:r>
              <a:rPr lang="ko-KR" altLang="en-US" sz="8000" b="1" dirty="0">
                <a:effectLst/>
              </a:rPr>
              <a:t>감식</a:t>
            </a:r>
            <a:r>
              <a:rPr lang="ko-KR" altLang="en-US" sz="8000" dirty="0" smtClean="0"/>
              <a:t> </a:t>
            </a:r>
            <a:endParaRPr lang="en-US" altLang="ko-KR" sz="8000" dirty="0" smtClean="0"/>
          </a:p>
          <a:p>
            <a:r>
              <a:rPr lang="en-US" altLang="ko-KR" sz="6000" b="1" dirty="0" smtClean="0"/>
              <a:t>-</a:t>
            </a:r>
            <a:r>
              <a:rPr lang="ko-KR" altLang="en-US" sz="6000" b="1" dirty="0" smtClean="0"/>
              <a:t> </a:t>
            </a:r>
            <a:r>
              <a:rPr lang="ko-KR" altLang="en-US" sz="6000" b="1" dirty="0" smtClean="0">
                <a:effectLst/>
              </a:rPr>
              <a:t>석고 </a:t>
            </a:r>
            <a:r>
              <a:rPr lang="ko-KR" altLang="en-US" sz="6000" b="1" dirty="0" err="1" smtClean="0">
                <a:effectLst/>
              </a:rPr>
              <a:t>채취법</a:t>
            </a:r>
            <a:r>
              <a:rPr lang="ko-KR" altLang="en-US" sz="6000" b="1" dirty="0" smtClean="0">
                <a:effectLst/>
              </a:rPr>
              <a:t> </a:t>
            </a:r>
            <a:r>
              <a:rPr lang="en-US" altLang="ko-KR" sz="6000" b="1" dirty="0" smtClean="0"/>
              <a:t>-</a:t>
            </a:r>
            <a:endParaRPr lang="ko-KR" alt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88102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모서리가 둥근 직사각형 13"/>
          <p:cNvSpPr/>
          <p:nvPr/>
        </p:nvSpPr>
        <p:spPr>
          <a:xfrm>
            <a:off x="684000" y="5877272"/>
            <a:ext cx="10882800" cy="792088"/>
          </a:xfrm>
          <a:prstGeom prst="roundRect">
            <a:avLst/>
          </a:prstGeom>
          <a:solidFill>
            <a:schemeClr val="tx1"/>
          </a:solidFill>
          <a:ln w="25400"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신발과 </a:t>
            </a:r>
            <a:r>
              <a:rPr lang="ko-KR" altLang="en-US" sz="1600" dirty="0" err="1" smtClean="0">
                <a:solidFill>
                  <a:schemeClr val="bg1"/>
                </a:solidFill>
                <a:latin typeface="+mn-ea"/>
              </a:rPr>
              <a:t>족흔이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 들어있는 종이상자를 교환했던 조에게 되돌려줍니다</a:t>
            </a:r>
            <a:r>
              <a:rPr lang="en-US" altLang="ko-KR" sz="1600" dirty="0" smtClean="0">
                <a:solidFill>
                  <a:schemeClr val="bg1"/>
                </a:solidFill>
                <a:latin typeface="+mn-ea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altLang="ko-KR" sz="1600" b="1" dirty="0" smtClean="0">
                <a:solidFill>
                  <a:srgbClr val="FF0000"/>
                </a:solidFill>
                <a:latin typeface="+mn-ea"/>
              </a:rPr>
              <a:t>[</a:t>
            </a:r>
            <a:r>
              <a:rPr lang="ko-KR" altLang="en-US" sz="1600" b="1" dirty="0" smtClean="0">
                <a:solidFill>
                  <a:srgbClr val="FF0000"/>
                </a:solidFill>
                <a:latin typeface="+mn-ea"/>
              </a:rPr>
              <a:t>비밀엄수</a:t>
            </a:r>
            <a:r>
              <a:rPr lang="en-US" altLang="ko-KR" sz="1600" b="1" dirty="0" smtClean="0">
                <a:solidFill>
                  <a:srgbClr val="FF0000"/>
                </a:solidFill>
                <a:latin typeface="+mn-ea"/>
              </a:rPr>
              <a:t>!]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절대 범인이 누구인지 알려주지 않습니다</a:t>
            </a:r>
            <a:r>
              <a:rPr lang="en-US" altLang="ko-KR" sz="1600" dirty="0" smtClean="0">
                <a:solidFill>
                  <a:schemeClr val="bg1"/>
                </a:solidFill>
                <a:latin typeface="+mn-ea"/>
              </a:rPr>
              <a:t>.</a:t>
            </a:r>
            <a:endParaRPr lang="en-US" altLang="ko-KR" sz="1600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00" y="36339"/>
            <a:ext cx="10882800" cy="576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96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357673"/>
            <a:ext cx="1789956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/>
              <a:t>실험방법</a:t>
            </a:r>
            <a:endParaRPr lang="ko-KR" altLang="en-US" sz="2600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684000" y="980728"/>
            <a:ext cx="10882800" cy="2376264"/>
          </a:xfrm>
          <a:prstGeom prst="roundRect">
            <a:avLst/>
          </a:prstGeom>
          <a:solidFill>
            <a:schemeClr val="tx1"/>
          </a:solidFill>
          <a:ln w="25400"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1700" b="1" dirty="0" smtClean="0">
                <a:solidFill>
                  <a:schemeClr val="bg1"/>
                </a:solidFill>
                <a:latin typeface="+mn-ea"/>
              </a:rPr>
              <a:t>[</a:t>
            </a:r>
            <a:r>
              <a:rPr lang="ko-KR" altLang="en-US" sz="1700" b="1" dirty="0" smtClean="0">
                <a:solidFill>
                  <a:schemeClr val="bg1"/>
                </a:solidFill>
                <a:latin typeface="+mn-ea"/>
              </a:rPr>
              <a:t>활동 </a:t>
            </a:r>
            <a:r>
              <a:rPr lang="en-US" altLang="ko-KR" sz="1700" b="1" dirty="0" smtClean="0">
                <a:solidFill>
                  <a:schemeClr val="bg1"/>
                </a:solidFill>
                <a:latin typeface="+mn-ea"/>
              </a:rPr>
              <a:t>1] CSI </a:t>
            </a:r>
            <a:r>
              <a:rPr lang="ko-KR" altLang="en-US" sz="1700" b="1" dirty="0" smtClean="0">
                <a:solidFill>
                  <a:schemeClr val="bg1"/>
                </a:solidFill>
                <a:latin typeface="+mn-ea"/>
              </a:rPr>
              <a:t>과학수사대가 되어 범인이 남긴 </a:t>
            </a:r>
            <a:r>
              <a:rPr lang="ko-KR" altLang="en-US" sz="1700" b="1" dirty="0" err="1" smtClean="0">
                <a:solidFill>
                  <a:schemeClr val="bg1"/>
                </a:solidFill>
                <a:latin typeface="+mn-ea"/>
              </a:rPr>
              <a:t>족흔을</a:t>
            </a:r>
            <a:r>
              <a:rPr lang="ko-KR" altLang="en-US" sz="1700" b="1" dirty="0" smtClean="0">
                <a:solidFill>
                  <a:schemeClr val="bg1"/>
                </a:solidFill>
                <a:latin typeface="+mn-ea"/>
              </a:rPr>
              <a:t> 채취하라 </a:t>
            </a:r>
            <a:r>
              <a:rPr lang="en-US" altLang="ko-KR" sz="1700" b="1" dirty="0" smtClean="0">
                <a:solidFill>
                  <a:schemeClr val="bg1"/>
                </a:solidFill>
                <a:latin typeface="+mn-ea"/>
              </a:rPr>
              <a:t>!              </a:t>
            </a:r>
            <a:r>
              <a:rPr lang="ko-KR" altLang="en-US" sz="1700" b="1" dirty="0" smtClean="0">
                <a:solidFill>
                  <a:schemeClr val="bg1"/>
                </a:solidFill>
                <a:latin typeface="+mn-ea"/>
              </a:rPr>
              <a:t>조별 활동</a:t>
            </a:r>
            <a:endParaRPr lang="en-US" altLang="ko-KR" sz="1700" b="1" dirty="0" smtClean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 smtClean="0">
                <a:solidFill>
                  <a:schemeClr val="bg1"/>
                </a:solidFill>
                <a:latin typeface="+mn-ea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책상 위에 놓여진 </a:t>
            </a:r>
            <a:r>
              <a:rPr lang="ko-KR" altLang="en-US" sz="1600" dirty="0" err="1" smtClean="0">
                <a:solidFill>
                  <a:schemeClr val="bg1"/>
                </a:solidFill>
                <a:latin typeface="+mn-ea"/>
              </a:rPr>
              <a:t>족흔은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 범인이 남긴 것으로 추정되는 것입니다</a:t>
            </a:r>
            <a:r>
              <a:rPr lang="en-US" altLang="ko-KR" sz="1600" dirty="0" smtClean="0">
                <a:solidFill>
                  <a:schemeClr val="bg1"/>
                </a:solidFill>
                <a:latin typeface="+mn-ea"/>
              </a:rPr>
              <a:t>. </a:t>
            </a:r>
            <a:r>
              <a:rPr lang="ko-KR" altLang="en-US" sz="1600" dirty="0" err="1" smtClean="0">
                <a:solidFill>
                  <a:schemeClr val="bg1"/>
                </a:solidFill>
                <a:latin typeface="+mn-ea"/>
              </a:rPr>
              <a:t>족흔은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 그 자체로는 이동 및 보존이 어렵기 때문에 반드시 사진을 찍어 현장에 상황을 남기고 </a:t>
            </a:r>
            <a:r>
              <a:rPr lang="ko-KR" altLang="en-US" sz="1600" dirty="0" err="1" smtClean="0">
                <a:solidFill>
                  <a:schemeClr val="bg1"/>
                </a:solidFill>
                <a:latin typeface="+mn-ea"/>
              </a:rPr>
              <a:t>족흔을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 채취하여 증거물로 사용합니다</a:t>
            </a:r>
            <a:r>
              <a:rPr lang="en-US" altLang="ko-KR" sz="1600" dirty="0" smtClean="0">
                <a:solidFill>
                  <a:schemeClr val="bg1"/>
                </a:solidFill>
                <a:latin typeface="+mn-ea"/>
              </a:rPr>
              <a:t>. </a:t>
            </a:r>
            <a:r>
              <a:rPr lang="ko-KR" altLang="en-US" sz="1600" dirty="0" err="1" smtClean="0">
                <a:solidFill>
                  <a:schemeClr val="bg1"/>
                </a:solidFill>
                <a:latin typeface="+mn-ea"/>
              </a:rPr>
              <a:t>족흔을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 채취하는 방법 중 입체적인 </a:t>
            </a:r>
            <a:r>
              <a:rPr lang="ko-KR" altLang="en-US" sz="1600" dirty="0" err="1" smtClean="0">
                <a:solidFill>
                  <a:schemeClr val="bg1"/>
                </a:solidFill>
                <a:latin typeface="+mn-ea"/>
              </a:rPr>
              <a:t>족흔을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 채취하는데 주로 사용하는 </a:t>
            </a:r>
            <a:r>
              <a:rPr lang="ko-KR" altLang="en-US" sz="1600" b="1" dirty="0" smtClean="0">
                <a:solidFill>
                  <a:schemeClr val="bg1"/>
                </a:solidFill>
                <a:latin typeface="+mn-ea"/>
              </a:rPr>
              <a:t>석고 </a:t>
            </a:r>
            <a:r>
              <a:rPr lang="ko-KR" altLang="en-US" sz="1600" b="1" dirty="0" err="1" smtClean="0">
                <a:solidFill>
                  <a:schemeClr val="bg1"/>
                </a:solidFill>
                <a:latin typeface="+mn-ea"/>
              </a:rPr>
              <a:t>채취법</a:t>
            </a:r>
            <a:r>
              <a:rPr lang="ko-KR" altLang="en-US" sz="1600" dirty="0" err="1" smtClean="0">
                <a:solidFill>
                  <a:schemeClr val="bg1"/>
                </a:solidFill>
                <a:latin typeface="+mn-ea"/>
              </a:rPr>
              <a:t>을</a:t>
            </a:r>
            <a:r>
              <a:rPr lang="ko-KR" altLang="en-US" sz="1600" b="1" dirty="0" smtClean="0">
                <a:solidFill>
                  <a:schemeClr val="bg1"/>
                </a:solidFill>
                <a:latin typeface="+mn-ea"/>
              </a:rPr>
              <a:t>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이용하여 </a:t>
            </a:r>
            <a:r>
              <a:rPr lang="ko-KR" altLang="en-US" sz="1600" dirty="0" err="1" smtClean="0">
                <a:solidFill>
                  <a:schemeClr val="bg1"/>
                </a:solidFill>
                <a:latin typeface="+mn-ea"/>
              </a:rPr>
              <a:t>족흔을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 채취해봅시다</a:t>
            </a:r>
            <a:r>
              <a:rPr lang="en-US" altLang="ko-KR" sz="1600" dirty="0" smtClean="0">
                <a:solidFill>
                  <a:schemeClr val="bg1"/>
                </a:solidFill>
                <a:latin typeface="+mn-ea"/>
              </a:rPr>
              <a:t>.</a:t>
            </a:r>
            <a:endParaRPr lang="en-US" altLang="ko-KR" sz="1600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28" y="1124744"/>
            <a:ext cx="751648" cy="720080"/>
          </a:xfrm>
          <a:prstGeom prst="rect">
            <a:avLst/>
          </a:prstGeom>
        </p:spPr>
      </p:pic>
      <p:sp>
        <p:nvSpPr>
          <p:cNvPr id="9" name="모서리가 둥근 직사각형 8"/>
          <p:cNvSpPr/>
          <p:nvPr/>
        </p:nvSpPr>
        <p:spPr>
          <a:xfrm>
            <a:off x="684000" y="3524251"/>
            <a:ext cx="7212200" cy="2785070"/>
          </a:xfrm>
          <a:prstGeom prst="roundRect">
            <a:avLst/>
          </a:prstGeom>
          <a:solidFill>
            <a:schemeClr val="tx1"/>
          </a:solidFill>
          <a:ln w="25400"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종이컵에 석고 </a:t>
            </a:r>
            <a:r>
              <a:rPr lang="en-US" altLang="ko-KR" sz="1600" dirty="0" smtClean="0">
                <a:solidFill>
                  <a:schemeClr val="bg1"/>
                </a:solidFill>
                <a:latin typeface="+mn-ea"/>
              </a:rPr>
              <a:t>50g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과 차가운 물 </a:t>
            </a:r>
            <a:r>
              <a:rPr lang="en-US" altLang="ko-KR" sz="1600" dirty="0" smtClean="0">
                <a:solidFill>
                  <a:schemeClr val="bg1"/>
                </a:solidFill>
                <a:latin typeface="+mn-ea"/>
              </a:rPr>
              <a:t>35mL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를 넣고 </a:t>
            </a:r>
            <a:r>
              <a:rPr lang="ko-KR" altLang="en-US" sz="1600" dirty="0" err="1" smtClean="0">
                <a:solidFill>
                  <a:schemeClr val="bg1"/>
                </a:solidFill>
                <a:latin typeface="+mn-ea"/>
              </a:rPr>
              <a:t>나무스틱으로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 저어 석고 용액을 빠르게 만듭니다</a:t>
            </a:r>
            <a:r>
              <a:rPr lang="en-US" altLang="ko-KR" sz="1600" dirty="0" smtClean="0">
                <a:solidFill>
                  <a:schemeClr val="bg1"/>
                </a:solidFill>
                <a:latin typeface="+mn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400" b="1" dirty="0" smtClean="0">
                <a:solidFill>
                  <a:schemeClr val="bg1"/>
                </a:solidFill>
                <a:latin typeface="+mn-ea"/>
              </a:rPr>
              <a:t>     </a:t>
            </a:r>
            <a:r>
              <a:rPr lang="ko-KR" altLang="en-US" sz="1400" b="1" dirty="0" smtClean="0">
                <a:solidFill>
                  <a:schemeClr val="bg1"/>
                </a:solidFill>
                <a:latin typeface="+mn-ea"/>
              </a:rPr>
              <a:t>★ 약 </a:t>
            </a:r>
            <a:r>
              <a:rPr lang="en-US" altLang="ko-KR" sz="1400" b="1" dirty="0" smtClean="0">
                <a:solidFill>
                  <a:schemeClr val="bg1"/>
                </a:solidFill>
                <a:latin typeface="+mn-ea"/>
              </a:rPr>
              <a:t>3</a:t>
            </a:r>
            <a:r>
              <a:rPr lang="ko-KR" altLang="en-US" sz="1400" b="1" dirty="0" smtClean="0">
                <a:solidFill>
                  <a:schemeClr val="bg1"/>
                </a:solidFill>
                <a:latin typeface="+mn-ea"/>
              </a:rPr>
              <a:t>분이 지나면 석고가 굳기 시작합니다</a:t>
            </a:r>
            <a:r>
              <a:rPr lang="en-US" altLang="ko-KR" sz="1400" b="1" dirty="0" smtClean="0">
                <a:solidFill>
                  <a:schemeClr val="bg1"/>
                </a:solidFill>
                <a:latin typeface="+mn-ea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altLang="ko-KR" sz="1400" b="1" dirty="0">
                <a:solidFill>
                  <a:schemeClr val="bg1"/>
                </a:solidFill>
                <a:latin typeface="+mn-ea"/>
              </a:rPr>
              <a:t> </a:t>
            </a:r>
            <a:r>
              <a:rPr lang="en-US" altLang="ko-KR" sz="1400" b="1" dirty="0" smtClean="0">
                <a:solidFill>
                  <a:schemeClr val="bg1"/>
                </a:solidFill>
                <a:latin typeface="+mn-ea"/>
              </a:rPr>
              <a:t>    </a:t>
            </a:r>
            <a:r>
              <a:rPr lang="ko-KR" altLang="en-US" sz="1400" b="1" dirty="0" smtClean="0">
                <a:solidFill>
                  <a:schemeClr val="bg1"/>
                </a:solidFill>
                <a:latin typeface="+mn-ea"/>
              </a:rPr>
              <a:t>★ 덩어리가 지지 않도록 </a:t>
            </a:r>
            <a:r>
              <a:rPr lang="ko-KR" altLang="en-US" sz="1400" b="1" dirty="0" err="1" smtClean="0">
                <a:solidFill>
                  <a:schemeClr val="bg1"/>
                </a:solidFill>
                <a:latin typeface="+mn-ea"/>
              </a:rPr>
              <a:t>나무스틱으로</a:t>
            </a:r>
            <a:r>
              <a:rPr lang="ko-KR" altLang="en-US" sz="1400" b="1" dirty="0" smtClean="0">
                <a:solidFill>
                  <a:schemeClr val="bg1"/>
                </a:solidFill>
                <a:latin typeface="+mn-ea"/>
              </a:rPr>
              <a:t> 눌러 </a:t>
            </a:r>
            <a:endParaRPr lang="en-US" altLang="ko-KR" sz="1400" b="1" dirty="0" smtClean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400" b="1" dirty="0">
                <a:solidFill>
                  <a:schemeClr val="bg1"/>
                </a:solidFill>
                <a:latin typeface="+mn-ea"/>
              </a:rPr>
              <a:t> </a:t>
            </a:r>
            <a:r>
              <a:rPr lang="en-US" altLang="ko-KR" sz="1400" b="1" dirty="0" smtClean="0">
                <a:solidFill>
                  <a:schemeClr val="bg1"/>
                </a:solidFill>
                <a:latin typeface="+mn-ea"/>
              </a:rPr>
              <a:t>        </a:t>
            </a:r>
            <a:r>
              <a:rPr lang="ko-KR" altLang="en-US" sz="1400" b="1" dirty="0" smtClean="0">
                <a:solidFill>
                  <a:schemeClr val="bg1"/>
                </a:solidFill>
                <a:latin typeface="+mn-ea"/>
              </a:rPr>
              <a:t>으깨면서 섞습니다</a:t>
            </a:r>
            <a:r>
              <a:rPr lang="en-US" altLang="ko-KR" sz="1400" b="1" dirty="0" smtClean="0">
                <a:solidFill>
                  <a:schemeClr val="bg1"/>
                </a:solidFill>
                <a:latin typeface="+mn-ea"/>
              </a:rPr>
              <a:t>. 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4883" y="3524251"/>
            <a:ext cx="3133725" cy="2785070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8351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357673"/>
            <a:ext cx="1789956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/>
              <a:t>실험방법</a:t>
            </a:r>
            <a:endParaRPr lang="ko-KR" altLang="en-US" sz="2600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684000" y="979200"/>
            <a:ext cx="6492119" cy="5762168"/>
          </a:xfrm>
          <a:prstGeom prst="roundRect">
            <a:avLst/>
          </a:prstGeom>
          <a:solidFill>
            <a:schemeClr val="tx1"/>
          </a:solidFill>
          <a:ln w="25400"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1600" dirty="0" smtClean="0">
                <a:solidFill>
                  <a:schemeClr val="bg1"/>
                </a:solidFill>
                <a:latin typeface="+mn-ea"/>
              </a:rPr>
              <a:t>2. </a:t>
            </a:r>
            <a:r>
              <a:rPr lang="ko-KR" altLang="en-US" sz="1600" dirty="0" err="1" smtClean="0">
                <a:solidFill>
                  <a:schemeClr val="bg1"/>
                </a:solidFill>
                <a:latin typeface="+mn-ea"/>
              </a:rPr>
              <a:t>나무스틱으로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 석고 용액을 조금 덜어 </a:t>
            </a:r>
            <a:r>
              <a:rPr lang="ko-KR" altLang="en-US" sz="1600" dirty="0" err="1" smtClean="0">
                <a:solidFill>
                  <a:schemeClr val="bg1"/>
                </a:solidFill>
                <a:latin typeface="+mn-ea"/>
              </a:rPr>
              <a:t>족흔이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 오목한 면에 바릅니다</a:t>
            </a:r>
            <a:r>
              <a:rPr lang="en-US" altLang="ko-KR" sz="1600" dirty="0" smtClean="0">
                <a:solidFill>
                  <a:schemeClr val="bg1"/>
                </a:solidFill>
                <a:latin typeface="+mn-ea"/>
              </a:rPr>
              <a:t>. </a:t>
            </a:r>
            <a:br>
              <a:rPr lang="en-US" altLang="ko-KR" sz="1600" dirty="0" smtClean="0">
                <a:solidFill>
                  <a:schemeClr val="bg1"/>
                </a:solidFill>
                <a:latin typeface="+mn-ea"/>
              </a:rPr>
            </a:b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   </a:t>
            </a:r>
            <a:r>
              <a:rPr lang="ko-KR" altLang="en-US" sz="1400" b="1" dirty="0" smtClean="0">
                <a:solidFill>
                  <a:schemeClr val="bg1"/>
                </a:solidFill>
                <a:latin typeface="+mn-ea"/>
              </a:rPr>
              <a:t>★ 이 작업은 석고 모형에 기포가 생기지 않도록 해줍니다</a:t>
            </a:r>
            <a:r>
              <a:rPr lang="en-US" altLang="ko-KR" sz="1400" b="1" dirty="0" smtClean="0">
                <a:solidFill>
                  <a:schemeClr val="bg1"/>
                </a:solidFill>
                <a:latin typeface="+mn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400" b="1" dirty="0">
                <a:solidFill>
                  <a:schemeClr val="bg1"/>
                </a:solidFill>
                <a:latin typeface="+mn-ea"/>
              </a:rPr>
              <a:t> </a:t>
            </a:r>
            <a:r>
              <a:rPr lang="en-US" altLang="ko-KR" sz="1400" b="1" dirty="0" smtClean="0">
                <a:solidFill>
                  <a:schemeClr val="bg1"/>
                </a:solidFill>
                <a:latin typeface="+mn-ea"/>
              </a:rPr>
              <a:t> </a:t>
            </a:r>
            <a:r>
              <a:rPr lang="ko-KR" altLang="en-US" sz="1600" dirty="0">
                <a:solidFill>
                  <a:schemeClr val="bg1"/>
                </a:solidFill>
                <a:latin typeface="+mn-ea"/>
              </a:rPr>
              <a:t> </a:t>
            </a:r>
            <a:r>
              <a:rPr lang="ko-KR" altLang="en-US" sz="1400" b="1" dirty="0">
                <a:solidFill>
                  <a:schemeClr val="bg1"/>
                </a:solidFill>
                <a:latin typeface="+mn-ea"/>
              </a:rPr>
              <a:t>★ </a:t>
            </a:r>
            <a:r>
              <a:rPr lang="ko-KR" altLang="en-US" sz="1400" b="1" dirty="0" smtClean="0">
                <a:solidFill>
                  <a:schemeClr val="bg1"/>
                </a:solidFill>
                <a:latin typeface="+mn-ea"/>
              </a:rPr>
              <a:t>석고 용액이 </a:t>
            </a:r>
            <a:r>
              <a:rPr lang="ko-KR" altLang="en-US" sz="1400" b="1" dirty="0" err="1" smtClean="0">
                <a:solidFill>
                  <a:schemeClr val="bg1"/>
                </a:solidFill>
                <a:latin typeface="+mn-ea"/>
              </a:rPr>
              <a:t>굳기전에</a:t>
            </a:r>
            <a:r>
              <a:rPr lang="ko-KR" altLang="en-US" sz="1400" b="1" dirty="0" smtClean="0">
                <a:solidFill>
                  <a:schemeClr val="bg1"/>
                </a:solidFill>
                <a:latin typeface="+mn-ea"/>
              </a:rPr>
              <a:t> 빠르게 바릅니다</a:t>
            </a:r>
            <a:r>
              <a:rPr lang="en-US" altLang="ko-KR" sz="1400" b="1" dirty="0" smtClean="0">
                <a:solidFill>
                  <a:schemeClr val="bg1"/>
                </a:solidFill>
                <a:latin typeface="+mn-ea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1400" b="1" dirty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 smtClean="0">
                <a:solidFill>
                  <a:schemeClr val="bg1"/>
                </a:solidFill>
                <a:latin typeface="+mn-ea"/>
              </a:rPr>
              <a:t>3.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남은 석고 용액을 종이상자에 모두 붓고 굳을 때까지 </a:t>
            </a:r>
            <a:r>
              <a:rPr lang="ko-KR" altLang="en-US" sz="1600" dirty="0" err="1" smtClean="0">
                <a:solidFill>
                  <a:schemeClr val="bg1"/>
                </a:solidFill>
                <a:latin typeface="+mn-ea"/>
              </a:rPr>
              <a:t>기다립</a:t>
            </a:r>
            <a:endParaRPr lang="en-US" altLang="ko-KR" sz="1600" dirty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 smtClean="0">
                <a:solidFill>
                  <a:schemeClr val="bg1"/>
                </a:solidFill>
                <a:latin typeface="+mn-ea"/>
              </a:rPr>
              <a:t>   </a:t>
            </a:r>
            <a:r>
              <a:rPr lang="ko-KR" altLang="en-US" sz="1600" dirty="0" err="1" smtClean="0">
                <a:solidFill>
                  <a:schemeClr val="bg1"/>
                </a:solidFill>
                <a:latin typeface="+mn-ea"/>
              </a:rPr>
              <a:t>니다</a:t>
            </a:r>
            <a:r>
              <a:rPr lang="en-US" altLang="ko-KR" sz="1600" dirty="0" smtClean="0">
                <a:solidFill>
                  <a:schemeClr val="bg1"/>
                </a:solidFill>
                <a:latin typeface="+mn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bg1"/>
                </a:solidFill>
                <a:latin typeface="+mn-ea"/>
              </a:rPr>
              <a:t>★ 종이상자를 옆 부분을 </a:t>
            </a:r>
            <a:r>
              <a:rPr lang="ko-KR" altLang="en-US" sz="1400" b="1" dirty="0" err="1" smtClean="0">
                <a:solidFill>
                  <a:schemeClr val="bg1"/>
                </a:solidFill>
                <a:latin typeface="+mn-ea"/>
              </a:rPr>
              <a:t>약하게쳐서</a:t>
            </a:r>
            <a:r>
              <a:rPr lang="ko-KR" altLang="en-US" sz="1400" b="1" dirty="0" smtClean="0">
                <a:solidFill>
                  <a:schemeClr val="bg1"/>
                </a:solidFill>
                <a:latin typeface="+mn-ea"/>
              </a:rPr>
              <a:t> 공기 방울을 뺍니다</a:t>
            </a:r>
            <a:r>
              <a:rPr lang="en-US" altLang="ko-KR" sz="1400" b="1" dirty="0" smtClean="0">
                <a:solidFill>
                  <a:schemeClr val="bg1"/>
                </a:solidFill>
                <a:latin typeface="+mn-ea"/>
              </a:rPr>
              <a:t>.</a:t>
            </a:r>
            <a:endParaRPr lang="en-US" altLang="ko-KR" sz="1400" b="1" dirty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1400" b="1" dirty="0" smtClean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 smtClean="0">
                <a:solidFill>
                  <a:schemeClr val="bg1"/>
                </a:solidFill>
                <a:latin typeface="+mn-ea"/>
              </a:rPr>
              <a:t>4. 20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분</a:t>
            </a:r>
            <a:r>
              <a:rPr lang="en-US" altLang="ko-KR" sz="1600" dirty="0" smtClean="0">
                <a:solidFill>
                  <a:schemeClr val="bg1"/>
                </a:solidFill>
                <a:latin typeface="+mn-ea"/>
              </a:rPr>
              <a:t>~25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분 후</a:t>
            </a:r>
            <a:r>
              <a:rPr lang="en-US" altLang="ko-KR" sz="1600" dirty="0" smtClean="0">
                <a:solidFill>
                  <a:schemeClr val="bg1"/>
                </a:solidFill>
                <a:latin typeface="+mn-ea"/>
              </a:rPr>
              <a:t>,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석고가 굳으면 석고 모형을 분리합니다</a:t>
            </a:r>
            <a:r>
              <a:rPr lang="en-US" altLang="ko-KR" sz="1600" dirty="0" smtClean="0">
                <a:solidFill>
                  <a:schemeClr val="bg1"/>
                </a:solidFill>
                <a:latin typeface="+mn-ea"/>
              </a:rPr>
              <a:t>. </a:t>
            </a:r>
            <a:endParaRPr lang="en-US" altLang="ko-KR" sz="1600" dirty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1400" b="1" dirty="0" smtClean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 smtClean="0">
                <a:solidFill>
                  <a:schemeClr val="bg1"/>
                </a:solidFill>
                <a:latin typeface="+mn-ea"/>
              </a:rPr>
              <a:t>5.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완성된 </a:t>
            </a:r>
            <a:r>
              <a:rPr lang="ko-KR" altLang="en-US" sz="1600" dirty="0" err="1" smtClean="0">
                <a:solidFill>
                  <a:schemeClr val="bg1"/>
                </a:solidFill>
                <a:latin typeface="+mn-ea"/>
              </a:rPr>
              <a:t>족흔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 석고 모형에 채취한 장소와 채취한 날짜를 적습</a:t>
            </a:r>
            <a:endParaRPr lang="en-US" altLang="ko-KR" sz="1600" dirty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 smtClean="0">
                <a:solidFill>
                  <a:schemeClr val="bg1"/>
                </a:solidFill>
                <a:latin typeface="+mn-ea"/>
              </a:rPr>
              <a:t>   </a:t>
            </a:r>
            <a:r>
              <a:rPr lang="ko-KR" altLang="en-US" sz="1600" dirty="0" err="1" smtClean="0">
                <a:solidFill>
                  <a:schemeClr val="bg1"/>
                </a:solidFill>
                <a:latin typeface="+mn-ea"/>
              </a:rPr>
              <a:t>니다</a:t>
            </a:r>
            <a:r>
              <a:rPr lang="en-US" altLang="ko-KR" sz="1600" dirty="0" smtClean="0">
                <a:solidFill>
                  <a:schemeClr val="bg1"/>
                </a:solidFill>
                <a:latin typeface="+mn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bg1"/>
                </a:solidFill>
                <a:latin typeface="+mn-ea"/>
              </a:rPr>
              <a:t>★ 채취장소는 종이상자에 적힌 범죄현장을 적습니다</a:t>
            </a:r>
            <a:r>
              <a:rPr lang="en-US" altLang="ko-KR" sz="1400" b="1" dirty="0" smtClean="0">
                <a:solidFill>
                  <a:schemeClr val="bg1"/>
                </a:solidFill>
                <a:latin typeface="+mn-ea"/>
              </a:rPr>
              <a:t>.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2144" y="1340768"/>
            <a:ext cx="4176464" cy="2305784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2144" y="3717032"/>
            <a:ext cx="4248472" cy="2376264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8861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357673"/>
            <a:ext cx="1789956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/>
              <a:t>실험방법</a:t>
            </a:r>
            <a:endParaRPr lang="ko-KR" altLang="en-US" sz="2600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684000" y="979200"/>
            <a:ext cx="10882800" cy="1008112"/>
          </a:xfrm>
          <a:prstGeom prst="roundRect">
            <a:avLst/>
          </a:prstGeom>
          <a:solidFill>
            <a:schemeClr val="tx1"/>
          </a:solidFill>
          <a:ln w="25400"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1500" b="1" dirty="0" smtClean="0">
                <a:solidFill>
                  <a:schemeClr val="bg1"/>
                </a:solidFill>
                <a:latin typeface="+mn-ea"/>
              </a:rPr>
              <a:t>[</a:t>
            </a:r>
            <a:r>
              <a:rPr lang="ko-KR" altLang="en-US" sz="1500" b="1" dirty="0" smtClean="0">
                <a:solidFill>
                  <a:schemeClr val="bg1"/>
                </a:solidFill>
                <a:latin typeface="+mn-ea"/>
              </a:rPr>
              <a:t>활동 </a:t>
            </a:r>
            <a:r>
              <a:rPr lang="en-US" altLang="ko-KR" sz="1500" b="1" dirty="0" smtClean="0">
                <a:solidFill>
                  <a:schemeClr val="bg1"/>
                </a:solidFill>
                <a:latin typeface="+mn-ea"/>
              </a:rPr>
              <a:t>1] CSI </a:t>
            </a:r>
            <a:r>
              <a:rPr lang="ko-KR" altLang="en-US" sz="1500" b="1" dirty="0" smtClean="0">
                <a:solidFill>
                  <a:schemeClr val="bg1"/>
                </a:solidFill>
                <a:latin typeface="+mn-ea"/>
              </a:rPr>
              <a:t>과학수사대가 되어 채취한 </a:t>
            </a:r>
            <a:r>
              <a:rPr lang="ko-KR" altLang="en-US" sz="1500" b="1" dirty="0" err="1" smtClean="0">
                <a:solidFill>
                  <a:schemeClr val="bg1"/>
                </a:solidFill>
                <a:latin typeface="+mn-ea"/>
              </a:rPr>
              <a:t>족흔과</a:t>
            </a:r>
            <a:r>
              <a:rPr lang="ko-KR" altLang="en-US" sz="1500" b="1" dirty="0" smtClean="0">
                <a:solidFill>
                  <a:schemeClr val="bg1"/>
                </a:solidFill>
                <a:latin typeface="+mn-ea"/>
              </a:rPr>
              <a:t> 용의자들의 신발을 비교하고</a:t>
            </a:r>
            <a:r>
              <a:rPr lang="en-US" altLang="ko-KR" sz="1500" b="1" dirty="0" smtClean="0">
                <a:solidFill>
                  <a:schemeClr val="bg1"/>
                </a:solidFill>
                <a:latin typeface="+mn-ea"/>
              </a:rPr>
              <a:t>, </a:t>
            </a:r>
            <a:r>
              <a:rPr lang="ko-KR" altLang="en-US" sz="1500" b="1" dirty="0" smtClean="0">
                <a:solidFill>
                  <a:schemeClr val="bg1"/>
                </a:solidFill>
                <a:latin typeface="+mn-ea"/>
              </a:rPr>
              <a:t>과학수사대 카드를 완성하자</a:t>
            </a:r>
            <a:r>
              <a:rPr lang="en-US" altLang="ko-KR" sz="1500" b="1" dirty="0" smtClean="0">
                <a:solidFill>
                  <a:schemeClr val="bg1"/>
                </a:solidFill>
                <a:latin typeface="+mn-ea"/>
              </a:rPr>
              <a:t>!         </a:t>
            </a:r>
            <a:r>
              <a:rPr lang="ko-KR" altLang="en-US" sz="1500" b="1" dirty="0" smtClean="0">
                <a:solidFill>
                  <a:schemeClr val="bg1"/>
                </a:solidFill>
                <a:latin typeface="+mn-ea"/>
              </a:rPr>
              <a:t>개별활동</a:t>
            </a:r>
            <a:r>
              <a:rPr lang="ko-KR" altLang="en-US" sz="1400" b="1" dirty="0" smtClean="0">
                <a:solidFill>
                  <a:schemeClr val="bg1"/>
                </a:solidFill>
                <a:latin typeface="+mn-ea"/>
              </a:rPr>
              <a:t> </a:t>
            </a:r>
            <a:r>
              <a:rPr lang="en-US" altLang="ko-KR" sz="1400" b="1" dirty="0" smtClean="0">
                <a:solidFill>
                  <a:schemeClr val="bg1"/>
                </a:solidFill>
                <a:latin typeface="+mn-ea"/>
              </a:rPr>
              <a:t/>
            </a:r>
            <a:br>
              <a:rPr lang="en-US" altLang="ko-KR" sz="1400" b="1" dirty="0" smtClean="0">
                <a:solidFill>
                  <a:schemeClr val="bg1"/>
                </a:solidFill>
                <a:latin typeface="+mn-ea"/>
              </a:rPr>
            </a:br>
            <a:r>
              <a:rPr lang="en-US" altLang="ko-KR" sz="1400" b="1" dirty="0" smtClean="0">
                <a:solidFill>
                  <a:schemeClr val="bg1"/>
                </a:solidFill>
                <a:latin typeface="+mn-ea"/>
              </a:rPr>
              <a:t>   </a:t>
            </a:r>
            <a:r>
              <a:rPr lang="ko-KR" altLang="en-US" sz="1400" dirty="0" smtClean="0">
                <a:solidFill>
                  <a:schemeClr val="bg1"/>
                </a:solidFill>
                <a:latin typeface="+mn-ea"/>
              </a:rPr>
              <a:t>채취한 </a:t>
            </a:r>
            <a:r>
              <a:rPr lang="ko-KR" altLang="en-US" sz="1400" dirty="0" err="1" smtClean="0">
                <a:solidFill>
                  <a:schemeClr val="bg1"/>
                </a:solidFill>
                <a:latin typeface="+mn-ea"/>
              </a:rPr>
              <a:t>족흔으로</a:t>
            </a:r>
            <a:r>
              <a:rPr lang="ko-KR" altLang="en-US" sz="1400" dirty="0" smtClean="0">
                <a:solidFill>
                  <a:schemeClr val="bg1"/>
                </a:solidFill>
                <a:latin typeface="+mn-ea"/>
              </a:rPr>
              <a:t> 어떠한 정보를 얻을 수 있을까요</a:t>
            </a:r>
            <a:r>
              <a:rPr lang="en-US" altLang="ko-KR" sz="1400" dirty="0" smtClean="0">
                <a:solidFill>
                  <a:schemeClr val="bg1"/>
                </a:solidFill>
                <a:latin typeface="+mn-ea"/>
              </a:rPr>
              <a:t>? </a:t>
            </a:r>
            <a:r>
              <a:rPr lang="ko-KR" altLang="en-US" sz="1400" dirty="0" err="1" smtClean="0">
                <a:solidFill>
                  <a:schemeClr val="bg1"/>
                </a:solidFill>
                <a:latin typeface="+mn-ea"/>
              </a:rPr>
              <a:t>족흔</a:t>
            </a:r>
            <a:r>
              <a:rPr lang="ko-KR" altLang="en-US" sz="1400" dirty="0" smtClean="0">
                <a:solidFill>
                  <a:schemeClr val="bg1"/>
                </a:solidFill>
                <a:latin typeface="+mn-ea"/>
              </a:rPr>
              <a:t> 석고 모형을 조사하여 과학수사대 카드에 분석 결과를 작성합니다</a:t>
            </a:r>
            <a:r>
              <a:rPr lang="en-US" altLang="ko-KR" sz="1400" dirty="0" smtClean="0">
                <a:solidFill>
                  <a:schemeClr val="bg1"/>
                </a:solidFill>
                <a:latin typeface="+mn-ea"/>
              </a:rPr>
              <a:t>. </a:t>
            </a:r>
            <a:endParaRPr lang="en-US" altLang="ko-KR" sz="1400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456" y="1196752"/>
            <a:ext cx="345249" cy="351100"/>
          </a:xfrm>
          <a:prstGeom prst="rect">
            <a:avLst/>
          </a:prstGeom>
        </p:spPr>
      </p:pic>
      <p:sp>
        <p:nvSpPr>
          <p:cNvPr id="11" name="모서리가 둥근 직사각형 10"/>
          <p:cNvSpPr/>
          <p:nvPr/>
        </p:nvSpPr>
        <p:spPr>
          <a:xfrm>
            <a:off x="767408" y="2200599"/>
            <a:ext cx="6492119" cy="4420886"/>
          </a:xfrm>
          <a:prstGeom prst="roundRect">
            <a:avLst/>
          </a:prstGeom>
          <a:solidFill>
            <a:schemeClr val="tx1"/>
          </a:solidFill>
          <a:ln w="25400"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1600" dirty="0" smtClean="0">
                <a:solidFill>
                  <a:schemeClr val="bg1"/>
                </a:solidFill>
                <a:latin typeface="+mn-ea"/>
              </a:rPr>
              <a:t>6.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채취한 </a:t>
            </a:r>
            <a:r>
              <a:rPr lang="ko-KR" altLang="en-US" sz="1600" dirty="0" err="1" smtClean="0">
                <a:solidFill>
                  <a:schemeClr val="bg1"/>
                </a:solidFill>
                <a:latin typeface="+mn-ea"/>
              </a:rPr>
              <a:t>족흔을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 분석하여 결과를 과학수사대 카드에 적습니다</a:t>
            </a:r>
            <a:r>
              <a:rPr lang="en-US" altLang="ko-KR" sz="1600" dirty="0" smtClean="0">
                <a:solidFill>
                  <a:schemeClr val="bg1"/>
                </a:solidFill>
                <a:latin typeface="+mn-ea"/>
              </a:rPr>
              <a:t>. </a:t>
            </a:r>
            <a:r>
              <a:rPr lang="en-US" altLang="ko-KR" sz="1400" b="1" dirty="0" smtClean="0">
                <a:solidFill>
                  <a:schemeClr val="bg1"/>
                </a:solidFill>
                <a:latin typeface="+mn-ea"/>
              </a:rPr>
              <a:t/>
            </a:r>
            <a:br>
              <a:rPr lang="en-US" altLang="ko-KR" sz="1400" b="1" dirty="0" smtClean="0">
                <a:solidFill>
                  <a:schemeClr val="bg1"/>
                </a:solidFill>
                <a:latin typeface="+mn-ea"/>
              </a:rPr>
            </a:br>
            <a:r>
              <a:rPr lang="en-US" altLang="ko-KR" sz="1400" b="1" dirty="0" smtClean="0">
                <a:solidFill>
                  <a:schemeClr val="bg1"/>
                </a:solidFill>
                <a:latin typeface="+mn-ea"/>
              </a:rPr>
              <a:t>    </a:t>
            </a:r>
            <a:r>
              <a:rPr lang="ko-KR" altLang="en-US" sz="1400" b="1" dirty="0" smtClean="0">
                <a:solidFill>
                  <a:schemeClr val="bg1"/>
                </a:solidFill>
                <a:latin typeface="+mn-ea"/>
              </a:rPr>
              <a:t>★ 신발 길이를 재거나 밑창 무늬</a:t>
            </a:r>
            <a:r>
              <a:rPr lang="en-US" altLang="ko-KR" sz="1400" b="1" dirty="0" smtClean="0">
                <a:solidFill>
                  <a:schemeClr val="bg1"/>
                </a:solidFill>
                <a:latin typeface="+mn-ea"/>
              </a:rPr>
              <a:t>, </a:t>
            </a:r>
            <a:r>
              <a:rPr lang="ko-KR" altLang="en-US" sz="1400" b="1" dirty="0" smtClean="0">
                <a:solidFill>
                  <a:schemeClr val="bg1"/>
                </a:solidFill>
                <a:latin typeface="+mn-ea"/>
              </a:rPr>
              <a:t>그 외에 특이한 점을 적습니다</a:t>
            </a:r>
            <a:r>
              <a:rPr lang="en-US" altLang="ko-KR" sz="1400" b="1" dirty="0" smtClean="0">
                <a:solidFill>
                  <a:schemeClr val="bg1"/>
                </a:solidFill>
                <a:latin typeface="+mn-ea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1400" b="1" dirty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 smtClean="0">
                <a:solidFill>
                  <a:schemeClr val="bg1"/>
                </a:solidFill>
                <a:latin typeface="+mn-ea"/>
              </a:rPr>
              <a:t>7.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용의자 목록을 과학수사대 카드에 적습니다</a:t>
            </a:r>
            <a:r>
              <a:rPr lang="en-US" altLang="ko-KR" sz="1600" dirty="0" smtClean="0">
                <a:solidFill>
                  <a:schemeClr val="bg1"/>
                </a:solidFill>
                <a:latin typeface="+mn-ea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1600" dirty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1600" dirty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 smtClean="0">
                <a:solidFill>
                  <a:schemeClr val="bg1"/>
                </a:solidFill>
                <a:latin typeface="+mn-ea"/>
              </a:rPr>
              <a:t>8. </a:t>
            </a:r>
            <a:r>
              <a:rPr lang="ko-KR" altLang="en-US" sz="1600" dirty="0" err="1" smtClean="0">
                <a:solidFill>
                  <a:schemeClr val="bg1"/>
                </a:solidFill>
                <a:latin typeface="+mn-ea"/>
              </a:rPr>
              <a:t>족흔과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 용의자들의 신발을 비교하여 일치하는 신발을 </a:t>
            </a:r>
            <a:r>
              <a:rPr lang="ko-KR" altLang="en-US" sz="1600" dirty="0" err="1" smtClean="0">
                <a:solidFill>
                  <a:schemeClr val="bg1"/>
                </a:solidFill>
                <a:latin typeface="+mn-ea"/>
              </a:rPr>
              <a:t>찾습니</a:t>
            </a:r>
            <a:endParaRPr lang="en-US" altLang="ko-KR" sz="1600" dirty="0" smtClean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   다</a:t>
            </a:r>
            <a:r>
              <a:rPr lang="en-US" altLang="ko-KR" sz="1600" dirty="0" smtClean="0">
                <a:solidFill>
                  <a:schemeClr val="bg1"/>
                </a:solidFill>
                <a:latin typeface="+mn-ea"/>
              </a:rPr>
              <a:t>.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0216" y="2348880"/>
            <a:ext cx="3505200" cy="41243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12" name="꺾인 연결선 11"/>
          <p:cNvCxnSpPr/>
          <p:nvPr/>
        </p:nvCxnSpPr>
        <p:spPr>
          <a:xfrm rot="10800000">
            <a:off x="5447928" y="4149080"/>
            <a:ext cx="2736304" cy="144016"/>
          </a:xfrm>
          <a:prstGeom prst="bentConnector3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꺾인 연결선 20"/>
          <p:cNvCxnSpPr/>
          <p:nvPr/>
        </p:nvCxnSpPr>
        <p:spPr>
          <a:xfrm flipV="1">
            <a:off x="6960096" y="3042890"/>
            <a:ext cx="1224136" cy="314102"/>
          </a:xfrm>
          <a:prstGeom prst="bentConnector3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263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357673"/>
            <a:ext cx="1789956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/>
              <a:t>실험방법</a:t>
            </a:r>
            <a:endParaRPr lang="ko-KR" altLang="en-US" sz="2600" dirty="0"/>
          </a:p>
        </p:txBody>
      </p:sp>
      <p:sp>
        <p:nvSpPr>
          <p:cNvPr id="9" name="모서리가 둥근 직사각형 8"/>
          <p:cNvSpPr/>
          <p:nvPr/>
        </p:nvSpPr>
        <p:spPr>
          <a:xfrm>
            <a:off x="684000" y="980728"/>
            <a:ext cx="6336704" cy="5762168"/>
          </a:xfrm>
          <a:prstGeom prst="roundRect">
            <a:avLst/>
          </a:prstGeom>
          <a:solidFill>
            <a:schemeClr val="tx1"/>
          </a:solidFill>
          <a:ln w="25400"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1600" dirty="0" smtClean="0">
                <a:solidFill>
                  <a:schemeClr val="bg1"/>
                </a:solidFill>
                <a:latin typeface="+mn-ea"/>
              </a:rPr>
              <a:t>9.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잉크 패드를 이용하여 일치하는 신발의 밑창을 거름종이에 </a:t>
            </a:r>
            <a:endParaRPr lang="en-US" altLang="ko-KR" sz="1600" dirty="0" smtClean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bg1"/>
                </a:solidFill>
                <a:latin typeface="+mn-ea"/>
              </a:rPr>
              <a:t> </a:t>
            </a:r>
            <a:r>
              <a:rPr lang="en-US" altLang="ko-KR" sz="1600" dirty="0" smtClean="0">
                <a:solidFill>
                  <a:schemeClr val="bg1"/>
                </a:solidFill>
                <a:latin typeface="+mn-ea"/>
              </a:rPr>
              <a:t> 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찍습니다</a:t>
            </a:r>
            <a:r>
              <a:rPr lang="en-US" altLang="ko-KR" sz="1600" dirty="0" smtClean="0">
                <a:solidFill>
                  <a:schemeClr val="bg1"/>
                </a:solidFill>
                <a:latin typeface="+mn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400" b="1" dirty="0">
                <a:solidFill>
                  <a:schemeClr val="bg1"/>
                </a:solidFill>
                <a:latin typeface="+mn-ea"/>
              </a:rPr>
              <a:t> </a:t>
            </a:r>
            <a:r>
              <a:rPr lang="en-US" altLang="ko-KR" sz="1400" b="1" dirty="0" smtClean="0">
                <a:solidFill>
                  <a:schemeClr val="bg1"/>
                </a:solidFill>
                <a:latin typeface="+mn-ea"/>
              </a:rPr>
              <a:t>  </a:t>
            </a:r>
            <a:r>
              <a:rPr lang="ko-KR" altLang="en-US" sz="1400" b="1" dirty="0" smtClean="0">
                <a:solidFill>
                  <a:schemeClr val="bg1"/>
                </a:solidFill>
                <a:latin typeface="+mn-ea"/>
              </a:rPr>
              <a:t>★ </a:t>
            </a:r>
            <a:r>
              <a:rPr lang="en-US" altLang="ko-KR" sz="1400" b="1" dirty="0" smtClean="0">
                <a:solidFill>
                  <a:schemeClr val="bg1"/>
                </a:solidFill>
                <a:latin typeface="+mn-ea"/>
              </a:rPr>
              <a:t>[</a:t>
            </a:r>
            <a:r>
              <a:rPr lang="ko-KR" altLang="en-US" sz="1400" b="1" dirty="0" smtClean="0">
                <a:solidFill>
                  <a:schemeClr val="bg1"/>
                </a:solidFill>
                <a:latin typeface="+mn-ea"/>
              </a:rPr>
              <a:t>잉크 패드 만드는 방법</a:t>
            </a:r>
            <a:r>
              <a:rPr lang="en-US" altLang="ko-KR" sz="1400" b="1" dirty="0" smtClean="0">
                <a:solidFill>
                  <a:schemeClr val="bg1"/>
                </a:solidFill>
                <a:latin typeface="+mn-ea"/>
              </a:rPr>
              <a:t>]</a:t>
            </a:r>
            <a:r>
              <a:rPr lang="ko-KR" altLang="en-US" sz="1400" b="1" dirty="0" smtClean="0">
                <a:solidFill>
                  <a:schemeClr val="bg1"/>
                </a:solidFill>
                <a:latin typeface="+mn-ea"/>
              </a:rPr>
              <a:t>은 다음 페이지에서 확인합니다</a:t>
            </a:r>
            <a:r>
              <a:rPr lang="en-US" altLang="ko-KR" sz="1400" b="1" dirty="0" smtClean="0">
                <a:solidFill>
                  <a:schemeClr val="bg1"/>
                </a:solidFill>
                <a:latin typeface="+mn-ea"/>
              </a:rPr>
              <a:t>. </a:t>
            </a:r>
          </a:p>
          <a:p>
            <a:pPr>
              <a:lnSpc>
                <a:spcPct val="150000"/>
              </a:lnSpc>
            </a:pPr>
            <a:endParaRPr lang="en-US" altLang="ko-KR" sz="1400" b="1" dirty="0" smtClean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1400" b="1" dirty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 smtClean="0">
                <a:solidFill>
                  <a:schemeClr val="bg1"/>
                </a:solidFill>
                <a:latin typeface="+mn-ea"/>
              </a:rPr>
              <a:t>10.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찍힌 거름종이를 크기에 맞게 잘라 과학수사대 카드에 </a:t>
            </a:r>
            <a:r>
              <a:rPr lang="ko-KR" altLang="en-US" sz="1600" dirty="0" err="1" smtClean="0">
                <a:solidFill>
                  <a:schemeClr val="bg1"/>
                </a:solidFill>
                <a:latin typeface="+mn-ea"/>
              </a:rPr>
              <a:t>붙이</a:t>
            </a:r>
            <a:endParaRPr lang="en-US" altLang="ko-KR" sz="1600" dirty="0" smtClean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bg1"/>
                </a:solidFill>
                <a:latin typeface="+mn-ea"/>
              </a:rPr>
              <a:t> </a:t>
            </a:r>
            <a:r>
              <a:rPr lang="en-US" altLang="ko-KR" sz="1600" dirty="0" smtClean="0">
                <a:solidFill>
                  <a:schemeClr val="bg1"/>
                </a:solidFill>
                <a:latin typeface="+mn-ea"/>
              </a:rPr>
              <a:t> 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  고 수사 보고서를 작성합니다</a:t>
            </a:r>
            <a:r>
              <a:rPr lang="en-US" altLang="ko-KR" sz="1600" dirty="0" smtClean="0">
                <a:solidFill>
                  <a:schemeClr val="bg1"/>
                </a:solidFill>
                <a:latin typeface="+mn-ea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altLang="ko-KR" sz="1400" b="1" dirty="0">
                <a:solidFill>
                  <a:schemeClr val="bg1"/>
                </a:solidFill>
                <a:latin typeface="+mn-ea"/>
              </a:rPr>
              <a:t> </a:t>
            </a:r>
            <a:r>
              <a:rPr lang="en-US" altLang="ko-KR" sz="1400" b="1" dirty="0" smtClean="0">
                <a:solidFill>
                  <a:schemeClr val="bg1"/>
                </a:solidFill>
                <a:latin typeface="+mn-ea"/>
              </a:rPr>
              <a:t>  </a:t>
            </a:r>
            <a:r>
              <a:rPr lang="ko-KR" altLang="en-US" sz="1400" b="1" dirty="0" smtClean="0">
                <a:solidFill>
                  <a:schemeClr val="bg1"/>
                </a:solidFill>
                <a:latin typeface="+mn-ea"/>
              </a:rPr>
              <a:t>★ 권장크기 </a:t>
            </a:r>
            <a:r>
              <a:rPr lang="en-US" altLang="ko-KR" sz="1400" b="1" dirty="0" smtClean="0">
                <a:solidFill>
                  <a:schemeClr val="bg1"/>
                </a:solidFill>
                <a:latin typeface="+mn-ea"/>
              </a:rPr>
              <a:t>: 4cm × 10cm </a:t>
            </a:r>
            <a:r>
              <a:rPr lang="en-US" altLang="ko-KR" sz="1200" b="1" dirty="0" smtClean="0">
                <a:solidFill>
                  <a:schemeClr val="bg1"/>
                </a:solidFill>
                <a:latin typeface="+mn-ea"/>
              </a:rPr>
              <a:t>(</a:t>
            </a:r>
            <a:r>
              <a:rPr lang="ko-KR" altLang="en-US" sz="1200" b="1" dirty="0" smtClean="0">
                <a:solidFill>
                  <a:schemeClr val="bg1"/>
                </a:solidFill>
                <a:latin typeface="+mn-ea"/>
              </a:rPr>
              <a:t>거름종이의 크기 </a:t>
            </a:r>
            <a:r>
              <a:rPr lang="en-US" altLang="ko-KR" sz="1200" b="1" dirty="0" smtClean="0">
                <a:solidFill>
                  <a:schemeClr val="bg1"/>
                </a:solidFill>
                <a:latin typeface="+mn-ea"/>
              </a:rPr>
              <a:t>: 10cm </a:t>
            </a:r>
            <a:r>
              <a:rPr lang="en-US" altLang="ko-KR" sz="1200" b="1" dirty="0">
                <a:solidFill>
                  <a:schemeClr val="bg1"/>
                </a:solidFill>
                <a:latin typeface="+mn-ea"/>
              </a:rPr>
              <a:t>× </a:t>
            </a:r>
            <a:r>
              <a:rPr lang="en-US" altLang="ko-KR" sz="1200" b="1" dirty="0" smtClean="0">
                <a:solidFill>
                  <a:schemeClr val="bg1"/>
                </a:solidFill>
                <a:latin typeface="+mn-ea"/>
              </a:rPr>
              <a:t>10cm)</a:t>
            </a:r>
          </a:p>
          <a:p>
            <a:pPr>
              <a:lnSpc>
                <a:spcPct val="150000"/>
              </a:lnSpc>
            </a:pPr>
            <a:endParaRPr lang="en-US" altLang="ko-KR" sz="1400" b="1" dirty="0" smtClean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1400" b="1" dirty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 smtClean="0">
                <a:solidFill>
                  <a:schemeClr val="bg1"/>
                </a:solidFill>
                <a:latin typeface="+mn-ea"/>
              </a:rPr>
              <a:t>11. [</a:t>
            </a:r>
            <a:r>
              <a:rPr lang="ko-KR" altLang="en-US" sz="1600" dirty="0" err="1" smtClean="0">
                <a:solidFill>
                  <a:schemeClr val="bg1"/>
                </a:solidFill>
                <a:latin typeface="+mn-ea"/>
              </a:rPr>
              <a:t>명예요원증</a:t>
            </a:r>
            <a:r>
              <a:rPr lang="en-US" altLang="ko-KR" sz="1600" dirty="0" smtClean="0">
                <a:solidFill>
                  <a:schemeClr val="bg1"/>
                </a:solidFill>
                <a:latin typeface="+mn-ea"/>
              </a:rPr>
              <a:t>]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에 이름과 코드네임을 써서 완성합니다</a:t>
            </a:r>
            <a:r>
              <a:rPr lang="en-US" altLang="ko-KR" sz="1600" dirty="0" smtClean="0">
                <a:solidFill>
                  <a:schemeClr val="bg1"/>
                </a:solidFill>
                <a:latin typeface="+mn-ea"/>
              </a:rPr>
              <a:t>. </a:t>
            </a:r>
          </a:p>
          <a:p>
            <a:pPr>
              <a:lnSpc>
                <a:spcPct val="150000"/>
              </a:lnSpc>
            </a:pPr>
            <a:endParaRPr lang="en-US" altLang="ko-KR" sz="1400" b="1" dirty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1400" b="1" dirty="0" smtClean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8128" y="1412776"/>
            <a:ext cx="4374284" cy="48245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073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357673"/>
            <a:ext cx="1789956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/>
              <a:t>실험방법</a:t>
            </a:r>
            <a:endParaRPr lang="ko-KR" altLang="en-US" sz="2600" dirty="0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00" y="979200"/>
            <a:ext cx="10882800" cy="273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17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357673"/>
            <a:ext cx="1789956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/>
              <a:t>실험방법</a:t>
            </a:r>
            <a:endParaRPr lang="ko-KR" altLang="en-US" sz="2600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684000" y="979200"/>
            <a:ext cx="10882800" cy="5690160"/>
          </a:xfrm>
          <a:prstGeom prst="roundRect">
            <a:avLst/>
          </a:prstGeom>
          <a:solidFill>
            <a:schemeClr val="tx1"/>
          </a:solidFill>
          <a:ln w="25400"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>
              <a:lnSpc>
                <a:spcPct val="150000"/>
              </a:lnSpc>
            </a:pPr>
            <a:r>
              <a:rPr lang="ko-KR" altLang="en-US" sz="2400" b="1" dirty="0" smtClean="0">
                <a:latin typeface="+mj-ea"/>
                <a:ea typeface="+mj-ea"/>
              </a:rPr>
              <a:t>사건의 전말이 담긴 재미있는 스토리를 생각해보세요</a:t>
            </a:r>
            <a:r>
              <a:rPr lang="en-US" altLang="ko-KR" sz="2400" b="1" dirty="0" smtClean="0">
                <a:latin typeface="+mj-ea"/>
                <a:ea typeface="+mj-ea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500" b="1" dirty="0" smtClean="0">
                <a:latin typeface="+mn-ea"/>
              </a:rPr>
              <a:t>범죄 현장에서 발견된 </a:t>
            </a:r>
            <a:r>
              <a:rPr lang="ko-KR" altLang="en-US" sz="1500" b="1" dirty="0" err="1" smtClean="0">
                <a:latin typeface="+mn-ea"/>
              </a:rPr>
              <a:t>족흔과</a:t>
            </a:r>
            <a:r>
              <a:rPr lang="ko-KR" altLang="en-US" sz="1500" b="1" dirty="0" smtClean="0">
                <a:latin typeface="+mn-ea"/>
              </a:rPr>
              <a:t> 일치하는 신발이 없다면 그들은 범인이 아닐까요</a:t>
            </a:r>
            <a:r>
              <a:rPr lang="en-US" altLang="ko-KR" sz="1500" b="1" dirty="0" smtClean="0">
                <a:latin typeface="+mn-ea"/>
              </a:rPr>
              <a:t>? </a:t>
            </a:r>
            <a:r>
              <a:rPr lang="ko-KR" altLang="en-US" sz="1500" b="1" dirty="0" smtClean="0">
                <a:latin typeface="+mn-ea"/>
              </a:rPr>
              <a:t>혹은 속임수를 사용한 것일까요</a:t>
            </a:r>
            <a:r>
              <a:rPr lang="en-US" altLang="ko-KR" sz="1500" b="1" dirty="0" smtClean="0">
                <a:latin typeface="+mn-ea"/>
              </a:rPr>
              <a:t>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500" b="1" dirty="0" smtClean="0">
                <a:latin typeface="+mn-ea"/>
              </a:rPr>
              <a:t>범죄현장에서 발견된 </a:t>
            </a:r>
            <a:r>
              <a:rPr lang="ko-KR" altLang="en-US" sz="1500" b="1" dirty="0" err="1" smtClean="0">
                <a:latin typeface="+mn-ea"/>
              </a:rPr>
              <a:t>족흔과</a:t>
            </a:r>
            <a:r>
              <a:rPr lang="ko-KR" altLang="en-US" sz="1500" b="1" dirty="0" smtClean="0">
                <a:latin typeface="+mn-ea"/>
              </a:rPr>
              <a:t> 내 신발이 일치한다면</a:t>
            </a:r>
            <a:r>
              <a:rPr lang="en-US" altLang="ko-KR" sz="1500" b="1" dirty="0" smtClean="0">
                <a:latin typeface="+mn-ea"/>
              </a:rPr>
              <a:t>, </a:t>
            </a:r>
            <a:r>
              <a:rPr lang="ko-KR" altLang="en-US" sz="1500" b="1" dirty="0" smtClean="0">
                <a:latin typeface="+mn-ea"/>
              </a:rPr>
              <a:t>내가 </a:t>
            </a:r>
            <a:r>
              <a:rPr lang="ko-KR" altLang="en-US" sz="1500" b="1" dirty="0" err="1" smtClean="0">
                <a:latin typeface="+mn-ea"/>
              </a:rPr>
              <a:t>범일일까요</a:t>
            </a:r>
            <a:r>
              <a:rPr lang="en-US" altLang="ko-KR" sz="1500" b="1" dirty="0" smtClean="0">
                <a:latin typeface="+mn-ea"/>
              </a:rPr>
              <a:t>? </a:t>
            </a:r>
            <a:r>
              <a:rPr lang="ko-KR" altLang="en-US" sz="1500" b="1" dirty="0" smtClean="0">
                <a:latin typeface="+mn-ea"/>
              </a:rPr>
              <a:t>혹은 누명을 </a:t>
            </a:r>
            <a:r>
              <a:rPr lang="ko-KR" altLang="en-US" sz="1500" b="1" dirty="0" err="1" smtClean="0">
                <a:latin typeface="+mn-ea"/>
              </a:rPr>
              <a:t>씨운</a:t>
            </a:r>
            <a:r>
              <a:rPr lang="ko-KR" altLang="en-US" sz="1500" b="1" dirty="0" smtClean="0">
                <a:latin typeface="+mn-ea"/>
              </a:rPr>
              <a:t> 것일까요</a:t>
            </a:r>
            <a:r>
              <a:rPr lang="en-US" altLang="ko-KR" sz="1500" b="1" dirty="0" smtClean="0">
                <a:latin typeface="+mn-ea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ko-KR" altLang="en-US" sz="2400" dirty="0" smtClean="0"/>
              <a:t> </a:t>
            </a:r>
            <a:endParaRPr lang="en-US" altLang="ko-KR" sz="2400" dirty="0" smtClean="0"/>
          </a:p>
          <a:p>
            <a:pPr>
              <a:lnSpc>
                <a:spcPct val="150000"/>
              </a:lnSpc>
            </a:pPr>
            <a:endParaRPr lang="en-US" altLang="ko-KR" sz="2400" dirty="0" smtClean="0"/>
          </a:p>
        </p:txBody>
      </p:sp>
      <p:sp>
        <p:nvSpPr>
          <p:cNvPr id="2" name="직사각형 1"/>
          <p:cNvSpPr/>
          <p:nvPr/>
        </p:nvSpPr>
        <p:spPr>
          <a:xfrm>
            <a:off x="1012832" y="2636912"/>
            <a:ext cx="10225136" cy="457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endParaRPr lang="ko-KR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98018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357673"/>
            <a:ext cx="2671766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err="1" smtClean="0"/>
              <a:t>실험시</a:t>
            </a:r>
            <a:r>
              <a:rPr lang="ko-KR" altLang="en-US" sz="2600" dirty="0" smtClean="0"/>
              <a:t> 주의사항</a:t>
            </a:r>
            <a:endParaRPr lang="ko-KR" altLang="en-US" sz="2600" dirty="0"/>
          </a:p>
        </p:txBody>
      </p:sp>
      <p:sp>
        <p:nvSpPr>
          <p:cNvPr id="4" name="모서리가 둥근 직사각형 3"/>
          <p:cNvSpPr/>
          <p:nvPr/>
        </p:nvSpPr>
        <p:spPr>
          <a:xfrm>
            <a:off x="684000" y="980728"/>
            <a:ext cx="10882800" cy="1512168"/>
          </a:xfrm>
          <a:prstGeom prst="roundRect">
            <a:avLst/>
          </a:prstGeom>
          <a:solidFill>
            <a:schemeClr val="tx1"/>
          </a:solidFill>
          <a:ln w="25400"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 dirty="0" err="1" smtClean="0">
                <a:latin typeface="+mn-ea"/>
              </a:rPr>
              <a:t>알지네이트에</a:t>
            </a:r>
            <a:r>
              <a:rPr lang="ko-KR" altLang="en-US" sz="1400" b="1" dirty="0" smtClean="0">
                <a:latin typeface="+mn-ea"/>
              </a:rPr>
              <a:t> 물을 섞으면 </a:t>
            </a:r>
            <a:r>
              <a:rPr lang="en-US" altLang="ko-KR" sz="1400" b="1" dirty="0" smtClean="0">
                <a:latin typeface="+mn-ea"/>
              </a:rPr>
              <a:t>1</a:t>
            </a:r>
            <a:r>
              <a:rPr lang="ko-KR" altLang="en-US" sz="1400" b="1" dirty="0" smtClean="0">
                <a:latin typeface="+mn-ea"/>
              </a:rPr>
              <a:t>분 이내에 굳기 시작합니다</a:t>
            </a:r>
            <a:r>
              <a:rPr lang="en-US" altLang="ko-KR" sz="1400" b="1" dirty="0" smtClean="0">
                <a:latin typeface="+mn-ea"/>
              </a:rPr>
              <a:t>. </a:t>
            </a:r>
            <a:r>
              <a:rPr lang="ko-KR" altLang="en-US" sz="1400" b="1" dirty="0" smtClean="0">
                <a:latin typeface="+mn-ea"/>
              </a:rPr>
              <a:t>빠르고 힘있게 반죽합니다</a:t>
            </a:r>
            <a:r>
              <a:rPr lang="en-US" altLang="ko-KR" sz="1400" b="1" dirty="0" smtClean="0">
                <a:latin typeface="+mn-ea"/>
              </a:rPr>
              <a:t>.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 dirty="0" smtClean="0">
                <a:latin typeface="+mn-ea"/>
              </a:rPr>
              <a:t>석고에 물을 섞으면 약 </a:t>
            </a:r>
            <a:r>
              <a:rPr lang="en-US" altLang="ko-KR" sz="1400" b="1" dirty="0" smtClean="0">
                <a:latin typeface="+mn-ea"/>
              </a:rPr>
              <a:t>5</a:t>
            </a:r>
            <a:r>
              <a:rPr lang="ko-KR" altLang="en-US" sz="1400" b="1" dirty="0" smtClean="0">
                <a:latin typeface="+mn-ea"/>
              </a:rPr>
              <a:t>분 후 부터 서서히 굳습니다</a:t>
            </a:r>
            <a:r>
              <a:rPr lang="en-US" altLang="ko-KR" sz="1400" b="1" dirty="0" smtClean="0">
                <a:latin typeface="+mn-ea"/>
              </a:rPr>
              <a:t>. </a:t>
            </a:r>
            <a:r>
              <a:rPr lang="ko-KR" altLang="en-US" sz="1400" b="1" dirty="0" smtClean="0">
                <a:latin typeface="+mn-ea"/>
              </a:rPr>
              <a:t>굳기 전에 </a:t>
            </a:r>
            <a:r>
              <a:rPr lang="ko-KR" altLang="en-US" sz="1400" b="1" dirty="0" err="1" smtClean="0">
                <a:latin typeface="+mn-ea"/>
              </a:rPr>
              <a:t>족흔에</a:t>
            </a:r>
            <a:r>
              <a:rPr lang="ko-KR" altLang="en-US" sz="1400" b="1" dirty="0" smtClean="0">
                <a:latin typeface="+mn-ea"/>
              </a:rPr>
              <a:t> 붓습니다</a:t>
            </a:r>
            <a:r>
              <a:rPr lang="en-US" altLang="ko-KR" sz="1400" b="1" dirty="0" smtClean="0">
                <a:latin typeface="+mn-ea"/>
              </a:rPr>
              <a:t>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b="1" dirty="0" smtClean="0">
                <a:latin typeface="+mn-ea"/>
              </a:rPr>
              <a:t>20~25</a:t>
            </a:r>
            <a:r>
              <a:rPr lang="ko-KR" altLang="en-US" sz="1400" b="1" dirty="0" smtClean="0">
                <a:latin typeface="+mn-ea"/>
              </a:rPr>
              <a:t>분이 지나면 석고가 약간 촉촉한 상태이지만 </a:t>
            </a:r>
            <a:r>
              <a:rPr lang="ko-KR" altLang="en-US" sz="1400" b="1" dirty="0" err="1" smtClean="0">
                <a:latin typeface="+mn-ea"/>
              </a:rPr>
              <a:t>알지네이트</a:t>
            </a:r>
            <a:r>
              <a:rPr lang="ko-KR" altLang="en-US" sz="1400" b="1" dirty="0" smtClean="0">
                <a:latin typeface="+mn-ea"/>
              </a:rPr>
              <a:t> 반죽과는 분리할 수 있습니다</a:t>
            </a:r>
            <a:r>
              <a:rPr lang="en-US" altLang="ko-KR" sz="1400" b="1" dirty="0" smtClean="0">
                <a:latin typeface="+mn-ea"/>
              </a:rPr>
              <a:t>. </a:t>
            </a:r>
            <a:r>
              <a:rPr lang="ko-KR" altLang="en-US" sz="1400" b="1" dirty="0" smtClean="0">
                <a:latin typeface="+mn-ea"/>
              </a:rPr>
              <a:t>석고가 완전히 굳을 때까지는 </a:t>
            </a:r>
            <a:r>
              <a:rPr lang="en-US" altLang="ko-KR" sz="1400" b="1" dirty="0" smtClean="0">
                <a:latin typeface="+mn-ea"/>
              </a:rPr>
              <a:t>2~3</a:t>
            </a:r>
            <a:r>
              <a:rPr lang="ko-KR" altLang="en-US" sz="1400" b="1" dirty="0" smtClean="0">
                <a:latin typeface="+mn-ea"/>
              </a:rPr>
              <a:t>시간이 걸립니다</a:t>
            </a:r>
            <a:r>
              <a:rPr lang="en-US" altLang="ko-KR" sz="1400" b="1" dirty="0" smtClean="0">
                <a:latin typeface="+mn-ea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1946" y="2695008"/>
            <a:ext cx="15919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확인학습</a:t>
            </a:r>
            <a:endParaRPr lang="ko-KR" altLang="en-US" sz="2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623392" y="3284984"/>
            <a:ext cx="10882800" cy="1512168"/>
          </a:xfrm>
          <a:prstGeom prst="roundRect">
            <a:avLst/>
          </a:prstGeom>
          <a:solidFill>
            <a:schemeClr val="tx1"/>
          </a:solidFill>
          <a:ln w="25400"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1600" b="1" dirty="0" smtClean="0">
                <a:latin typeface="+mn-ea"/>
              </a:rPr>
              <a:t>다음 문장이 옳으면 </a:t>
            </a:r>
            <a:r>
              <a:rPr lang="en-US" altLang="ko-KR" sz="1600" b="1" dirty="0" smtClean="0">
                <a:latin typeface="+mn-ea"/>
              </a:rPr>
              <a:t>O, </a:t>
            </a:r>
            <a:r>
              <a:rPr lang="ko-KR" altLang="en-US" sz="1600" b="1" dirty="0" smtClean="0">
                <a:latin typeface="+mn-ea"/>
              </a:rPr>
              <a:t>틀리면 </a:t>
            </a:r>
            <a:r>
              <a:rPr lang="en-US" altLang="ko-KR" sz="1600" b="1" dirty="0" smtClean="0">
                <a:latin typeface="+mn-ea"/>
              </a:rPr>
              <a:t>X </a:t>
            </a:r>
            <a:r>
              <a:rPr lang="ko-KR" altLang="en-US" sz="1600" b="1" dirty="0" smtClean="0">
                <a:latin typeface="+mn-ea"/>
              </a:rPr>
              <a:t>표시하세요</a:t>
            </a:r>
            <a:r>
              <a:rPr lang="en-US" altLang="ko-KR" sz="1600" b="1" dirty="0" smtClean="0">
                <a:latin typeface="+mn-ea"/>
              </a:rPr>
              <a:t>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 dirty="0" err="1" smtClean="0">
                <a:latin typeface="+mn-ea"/>
              </a:rPr>
              <a:t>족흔을</a:t>
            </a:r>
            <a:r>
              <a:rPr lang="ko-KR" altLang="en-US" sz="1400" b="1" dirty="0" smtClean="0">
                <a:latin typeface="+mn-ea"/>
              </a:rPr>
              <a:t> 채취할 때는 항상 사진 촬영을 먼저 </a:t>
            </a:r>
            <a:r>
              <a:rPr lang="ko-KR" altLang="en-US" sz="1400" b="1" dirty="0" err="1" smtClean="0">
                <a:latin typeface="+mn-ea"/>
              </a:rPr>
              <a:t>해야합니다</a:t>
            </a:r>
            <a:r>
              <a:rPr lang="en-US" altLang="ko-KR" sz="1400" b="1" dirty="0" smtClean="0">
                <a:latin typeface="+mn-ea"/>
              </a:rPr>
              <a:t>.   (   )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 dirty="0" smtClean="0">
                <a:latin typeface="+mn-ea"/>
              </a:rPr>
              <a:t>거실 바닥에서 발견된 </a:t>
            </a:r>
            <a:r>
              <a:rPr lang="ko-KR" altLang="en-US" sz="1400" b="1" dirty="0" err="1" smtClean="0">
                <a:latin typeface="+mn-ea"/>
              </a:rPr>
              <a:t>족흔은</a:t>
            </a:r>
            <a:r>
              <a:rPr lang="ko-KR" altLang="en-US" sz="1400" b="1" dirty="0" smtClean="0">
                <a:latin typeface="+mn-ea"/>
              </a:rPr>
              <a:t> 석고 </a:t>
            </a:r>
            <a:r>
              <a:rPr lang="ko-KR" altLang="en-US" sz="1400" b="1" dirty="0" err="1" smtClean="0">
                <a:latin typeface="+mn-ea"/>
              </a:rPr>
              <a:t>채취법을</a:t>
            </a:r>
            <a:r>
              <a:rPr lang="ko-KR" altLang="en-US" sz="1400" b="1" dirty="0" smtClean="0">
                <a:latin typeface="+mn-ea"/>
              </a:rPr>
              <a:t> 이용하여 채취합니다</a:t>
            </a:r>
            <a:r>
              <a:rPr lang="en-US" altLang="ko-KR" sz="1400" b="1" dirty="0" smtClean="0">
                <a:latin typeface="+mn-ea"/>
              </a:rPr>
              <a:t>.   (   )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 dirty="0" smtClean="0">
                <a:latin typeface="+mn-ea"/>
              </a:rPr>
              <a:t>진흙에서 발견된 </a:t>
            </a:r>
            <a:r>
              <a:rPr lang="ko-KR" altLang="en-US" sz="1400" b="1" dirty="0" err="1" smtClean="0">
                <a:latin typeface="+mn-ea"/>
              </a:rPr>
              <a:t>족흔은</a:t>
            </a:r>
            <a:r>
              <a:rPr lang="ko-KR" altLang="en-US" sz="1400" b="1" dirty="0" smtClean="0">
                <a:latin typeface="+mn-ea"/>
              </a:rPr>
              <a:t> 삽으로 조심스레 떠서 증거물 상자에 옮깁니다</a:t>
            </a:r>
            <a:r>
              <a:rPr lang="en-US" altLang="ko-KR" sz="1400" b="1" dirty="0" smtClean="0">
                <a:latin typeface="+mn-ea"/>
              </a:rPr>
              <a:t>.   (   ) </a:t>
            </a:r>
          </a:p>
        </p:txBody>
      </p:sp>
      <p:sp>
        <p:nvSpPr>
          <p:cNvPr id="8" name="모서리가 둥근 직사각형 7"/>
          <p:cNvSpPr/>
          <p:nvPr/>
        </p:nvSpPr>
        <p:spPr>
          <a:xfrm>
            <a:off x="623392" y="5013176"/>
            <a:ext cx="10882800" cy="1512168"/>
          </a:xfrm>
          <a:prstGeom prst="roundRect">
            <a:avLst/>
          </a:prstGeom>
          <a:solidFill>
            <a:schemeClr val="tx1"/>
          </a:solidFill>
          <a:ln w="25400"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>
              <a:lnSpc>
                <a:spcPct val="150000"/>
              </a:lnSpc>
            </a:pPr>
            <a:r>
              <a:rPr lang="en-US" altLang="ko-KR" sz="1600" b="1" dirty="0" smtClean="0">
                <a:latin typeface="+mn-ea"/>
              </a:rPr>
              <a:t>2. </a:t>
            </a:r>
            <a:r>
              <a:rPr lang="ko-KR" altLang="en-US" sz="1600" b="1" dirty="0" smtClean="0">
                <a:latin typeface="+mn-ea"/>
              </a:rPr>
              <a:t>다음 문장의 빈 칸에 들어갈 알맞은 단어를 넣으세요</a:t>
            </a:r>
            <a:r>
              <a:rPr lang="en-US" altLang="ko-KR" sz="1600" b="1" dirty="0" smtClean="0">
                <a:latin typeface="+mn-ea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altLang="ko-KR" sz="1400" b="1" dirty="0" smtClean="0">
                <a:latin typeface="+mn-ea"/>
              </a:rPr>
              <a:t>             </a:t>
            </a:r>
            <a:r>
              <a:rPr lang="ko-KR" altLang="en-US" sz="1400" b="1" dirty="0" smtClean="0">
                <a:latin typeface="+mn-ea"/>
              </a:rPr>
              <a:t>는 하얀색으로 물과 반응하면 열을 내면서 굳는 특징을 가지고 있습니다</a:t>
            </a:r>
            <a:r>
              <a:rPr lang="en-US" altLang="ko-KR" sz="1400" b="1" dirty="0" smtClean="0">
                <a:latin typeface="+mn-ea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1400" b="1" dirty="0" smtClean="0">
                <a:latin typeface="+mn-ea"/>
              </a:rPr>
              <a:t>이러한 특징을 이용하여 입체 형태의 </a:t>
            </a:r>
            <a:r>
              <a:rPr lang="ko-KR" altLang="en-US" sz="1400" b="1" dirty="0" err="1" smtClean="0">
                <a:latin typeface="+mn-ea"/>
              </a:rPr>
              <a:t>족흔을</a:t>
            </a:r>
            <a:r>
              <a:rPr lang="ko-KR" altLang="en-US" sz="1400" b="1" dirty="0" smtClean="0">
                <a:latin typeface="+mn-ea"/>
              </a:rPr>
              <a:t> 채취할 때 주로 사용합니다</a:t>
            </a:r>
            <a:r>
              <a:rPr lang="en-US" altLang="ko-KR" sz="1400" b="1" dirty="0" smtClean="0">
                <a:latin typeface="+mn-ea"/>
              </a:rPr>
              <a:t>. 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850302" y="5517232"/>
            <a:ext cx="655542" cy="2880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endParaRPr lang="ko-KR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7246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357673"/>
            <a:ext cx="1789956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/>
              <a:t>원리학습</a:t>
            </a:r>
            <a:endParaRPr lang="ko-KR" altLang="en-US" sz="2600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00" y="979200"/>
            <a:ext cx="10882800" cy="583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97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357673"/>
            <a:ext cx="1789956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/>
              <a:t>원리학습</a:t>
            </a:r>
            <a:endParaRPr lang="ko-KR" altLang="en-US" sz="2600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00" y="979200"/>
            <a:ext cx="10882800" cy="348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44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357673"/>
            <a:ext cx="1789956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/>
              <a:t>실험목표</a:t>
            </a:r>
            <a:endParaRPr lang="ko-KR" altLang="en-US" sz="2600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684000" y="979200"/>
            <a:ext cx="10882800" cy="2127379"/>
          </a:xfrm>
          <a:prstGeom prst="roundRect">
            <a:avLst/>
          </a:prstGeom>
          <a:solidFill>
            <a:schemeClr val="tx1"/>
          </a:solidFill>
          <a:ln w="25400"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2400" dirty="0" smtClean="0"/>
              <a:t>석고의 특징을 이용하여 증거물에서 </a:t>
            </a:r>
            <a:r>
              <a:rPr lang="ko-KR" altLang="en-US" sz="2400" dirty="0" err="1" smtClean="0"/>
              <a:t>족흔을</a:t>
            </a:r>
            <a:r>
              <a:rPr lang="ko-KR" altLang="en-US" sz="2400" dirty="0" smtClean="0"/>
              <a:t> 채취하고 </a:t>
            </a:r>
            <a:r>
              <a:rPr lang="en-US" altLang="ko-KR" sz="2400" dirty="0" smtClean="0"/>
              <a:t>CSI </a:t>
            </a:r>
            <a:r>
              <a:rPr lang="ko-KR" altLang="en-US" sz="2400" dirty="0" smtClean="0"/>
              <a:t>과학수사대가 되어 범인을 찾아봅시다</a:t>
            </a:r>
            <a:r>
              <a:rPr lang="en-US" altLang="ko-KR" sz="2400" dirty="0" smtClean="0"/>
              <a:t>.</a:t>
            </a:r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831946" y="3508926"/>
            <a:ext cx="2107197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/>
              <a:t>실험 준비물</a:t>
            </a:r>
            <a:endParaRPr lang="ko-KR" altLang="en-US" sz="2600" dirty="0"/>
          </a:p>
        </p:txBody>
      </p:sp>
      <p:sp>
        <p:nvSpPr>
          <p:cNvPr id="13" name="모서리가 둥근 직사각형 12"/>
          <p:cNvSpPr/>
          <p:nvPr/>
        </p:nvSpPr>
        <p:spPr>
          <a:xfrm>
            <a:off x="684000" y="4181941"/>
            <a:ext cx="10882800" cy="2127379"/>
          </a:xfrm>
          <a:prstGeom prst="roundRect">
            <a:avLst/>
          </a:prstGeom>
          <a:solidFill>
            <a:schemeClr val="tx1"/>
          </a:solidFill>
          <a:ln w="25400"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2300" dirty="0" err="1" smtClean="0">
                <a:latin typeface="+mn-ea"/>
              </a:rPr>
              <a:t>알지네이트</a:t>
            </a:r>
            <a:r>
              <a:rPr lang="en-US" altLang="ko-KR" sz="2300" dirty="0" smtClean="0">
                <a:latin typeface="+mn-ea"/>
              </a:rPr>
              <a:t>, </a:t>
            </a:r>
            <a:r>
              <a:rPr lang="ko-KR" altLang="en-US" sz="2300" dirty="0" smtClean="0">
                <a:latin typeface="+mn-ea"/>
              </a:rPr>
              <a:t>석고</a:t>
            </a:r>
            <a:r>
              <a:rPr lang="en-US" altLang="ko-KR" sz="2300" dirty="0" smtClean="0">
                <a:latin typeface="+mn-ea"/>
              </a:rPr>
              <a:t>, </a:t>
            </a:r>
            <a:r>
              <a:rPr lang="ko-KR" altLang="en-US" sz="2300" dirty="0" err="1" smtClean="0">
                <a:latin typeface="+mn-ea"/>
              </a:rPr>
              <a:t>족흔</a:t>
            </a:r>
            <a:r>
              <a:rPr lang="ko-KR" altLang="en-US" sz="2300" dirty="0" smtClean="0">
                <a:latin typeface="+mn-ea"/>
              </a:rPr>
              <a:t> 채취용 잉크</a:t>
            </a:r>
            <a:r>
              <a:rPr lang="en-US" altLang="ko-KR" sz="2300" dirty="0" smtClean="0">
                <a:latin typeface="+mn-ea"/>
              </a:rPr>
              <a:t>, </a:t>
            </a:r>
            <a:r>
              <a:rPr lang="ko-KR" altLang="en-US" sz="2300" dirty="0" smtClean="0">
                <a:latin typeface="+mn-ea"/>
              </a:rPr>
              <a:t>접착펠트지</a:t>
            </a:r>
            <a:r>
              <a:rPr lang="en-US" altLang="ko-KR" sz="2300" dirty="0" smtClean="0">
                <a:latin typeface="+mn-ea"/>
              </a:rPr>
              <a:t>, </a:t>
            </a:r>
            <a:r>
              <a:rPr lang="ko-KR" altLang="en-US" sz="2300" dirty="0" smtClean="0">
                <a:latin typeface="+mn-ea"/>
              </a:rPr>
              <a:t>거름종이</a:t>
            </a:r>
            <a:r>
              <a:rPr lang="en-US" altLang="ko-KR" sz="2300" dirty="0" smtClean="0">
                <a:latin typeface="+mn-ea"/>
              </a:rPr>
              <a:t>, </a:t>
            </a:r>
            <a:r>
              <a:rPr lang="ko-KR" altLang="en-US" sz="2300" dirty="0" smtClean="0">
                <a:latin typeface="+mn-ea"/>
              </a:rPr>
              <a:t>사각스펀지</a:t>
            </a:r>
            <a:r>
              <a:rPr lang="en-US" altLang="ko-KR" sz="2300" dirty="0" smtClean="0">
                <a:latin typeface="+mn-ea"/>
              </a:rPr>
              <a:t>, </a:t>
            </a:r>
            <a:r>
              <a:rPr lang="ko-KR" altLang="en-US" sz="2300" dirty="0" err="1" smtClean="0">
                <a:latin typeface="+mn-ea"/>
              </a:rPr>
              <a:t>나무스틱</a:t>
            </a:r>
            <a:r>
              <a:rPr lang="en-US" altLang="ko-KR" sz="2300" dirty="0" smtClean="0">
                <a:latin typeface="+mn-ea"/>
              </a:rPr>
              <a:t>, </a:t>
            </a:r>
            <a:r>
              <a:rPr lang="ko-KR" altLang="en-US" sz="2300" dirty="0" smtClean="0">
                <a:latin typeface="+mn-ea"/>
              </a:rPr>
              <a:t>양면테이프</a:t>
            </a:r>
            <a:r>
              <a:rPr lang="en-US" altLang="ko-KR" sz="2300" dirty="0" smtClean="0">
                <a:latin typeface="+mn-ea"/>
              </a:rPr>
              <a:t>, </a:t>
            </a:r>
            <a:r>
              <a:rPr lang="ko-KR" altLang="en-US" sz="2300" dirty="0" smtClean="0">
                <a:latin typeface="+mn-ea"/>
              </a:rPr>
              <a:t>종이컵</a:t>
            </a:r>
            <a:r>
              <a:rPr lang="en-US" altLang="ko-KR" sz="2300" dirty="0" smtClean="0">
                <a:latin typeface="+mn-ea"/>
              </a:rPr>
              <a:t>, </a:t>
            </a:r>
            <a:r>
              <a:rPr lang="ko-KR" altLang="en-US" sz="2300" dirty="0" err="1" smtClean="0">
                <a:latin typeface="+mn-ea"/>
              </a:rPr>
              <a:t>계량컵</a:t>
            </a:r>
            <a:r>
              <a:rPr lang="en-US" altLang="ko-KR" sz="2300" dirty="0" smtClean="0">
                <a:latin typeface="+mn-ea"/>
              </a:rPr>
              <a:t>, </a:t>
            </a:r>
            <a:r>
              <a:rPr lang="ko-KR" altLang="en-US" sz="2300" dirty="0" smtClean="0">
                <a:latin typeface="+mn-ea"/>
              </a:rPr>
              <a:t>종이상자 도안</a:t>
            </a:r>
            <a:r>
              <a:rPr lang="en-US" altLang="ko-KR" sz="2300" dirty="0" smtClean="0">
                <a:latin typeface="+mn-ea"/>
              </a:rPr>
              <a:t>, </a:t>
            </a:r>
            <a:r>
              <a:rPr lang="ko-KR" altLang="en-US" sz="2300" dirty="0" smtClean="0">
                <a:latin typeface="+mn-ea"/>
              </a:rPr>
              <a:t>신발 도안</a:t>
            </a:r>
            <a:r>
              <a:rPr lang="en-US" altLang="ko-KR" sz="2300" dirty="0" smtClean="0">
                <a:latin typeface="+mn-ea"/>
              </a:rPr>
              <a:t>, CSI </a:t>
            </a:r>
            <a:r>
              <a:rPr lang="ko-KR" altLang="en-US" sz="2300" dirty="0" smtClean="0">
                <a:latin typeface="+mn-ea"/>
              </a:rPr>
              <a:t>과학수사대도안</a:t>
            </a: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r>
              <a:rPr lang="en-US" altLang="ko-KR" sz="2000" dirty="0" smtClean="0">
                <a:solidFill>
                  <a:schemeClr val="accent6">
                    <a:lumMod val="50000"/>
                  </a:schemeClr>
                </a:solidFill>
              </a:rPr>
              <a:t>  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***</a:t>
            </a:r>
            <a:r>
              <a:rPr lang="ko-KR" alt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차가움 물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(5~20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℃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),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유성펜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가위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전자저울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볼펜 등 끝이 뾰족한 물건 </a:t>
            </a:r>
            <a:endParaRPr lang="en-US" altLang="ko-KR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58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282" y="2889331"/>
            <a:ext cx="3937686" cy="129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2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357673"/>
            <a:ext cx="8591972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/>
              <a:t>과학수사 </a:t>
            </a:r>
            <a:r>
              <a:rPr lang="en-US" altLang="ko-KR" sz="2600" dirty="0" smtClean="0"/>
              <a:t>– </a:t>
            </a:r>
            <a:r>
              <a:rPr lang="ko-KR" altLang="en-US" sz="2600" dirty="0" smtClean="0"/>
              <a:t>모든 범죄는 흔적을 남긴다</a:t>
            </a:r>
            <a:r>
              <a:rPr lang="en-US" altLang="ko-KR" sz="2600" dirty="0" smtClean="0"/>
              <a:t>.</a:t>
            </a:r>
            <a:endParaRPr lang="ko-KR" altLang="en-US" sz="2600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00" y="979200"/>
            <a:ext cx="10882800" cy="393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63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00" y="350788"/>
            <a:ext cx="10882800" cy="5382468"/>
          </a:xfrm>
          <a:prstGeom prst="rect">
            <a:avLst/>
          </a:prstGeom>
        </p:spPr>
      </p:pic>
      <p:sp>
        <p:nvSpPr>
          <p:cNvPr id="5" name="모서리가 둥근 직사각형 4"/>
          <p:cNvSpPr/>
          <p:nvPr/>
        </p:nvSpPr>
        <p:spPr>
          <a:xfrm>
            <a:off x="684000" y="5877272"/>
            <a:ext cx="10882800" cy="792088"/>
          </a:xfrm>
          <a:prstGeom prst="roundRect">
            <a:avLst/>
          </a:prstGeom>
          <a:solidFill>
            <a:schemeClr val="tx1"/>
          </a:solidFill>
          <a:ln w="25400"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600" dirty="0" err="1" smtClean="0">
                <a:solidFill>
                  <a:schemeClr val="bg1"/>
                </a:solidFill>
                <a:latin typeface="+mn-ea"/>
              </a:rPr>
              <a:t>족흔은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 신발</a:t>
            </a:r>
            <a:r>
              <a:rPr lang="en-US" altLang="ko-KR" sz="1600" dirty="0">
                <a:solidFill>
                  <a:schemeClr val="bg1"/>
                </a:solidFill>
                <a:latin typeface="+mn-ea"/>
              </a:rPr>
              <a:t> </a:t>
            </a:r>
            <a:r>
              <a:rPr lang="ko-KR" altLang="en-US" sz="1600" dirty="0" err="1" smtClean="0">
                <a:solidFill>
                  <a:schemeClr val="bg1"/>
                </a:solidFill>
                <a:latin typeface="+mn-ea"/>
              </a:rPr>
              <a:t>흔</a:t>
            </a:r>
            <a:r>
              <a:rPr lang="en-US" altLang="ko-KR" sz="1600" dirty="0" smtClean="0">
                <a:solidFill>
                  <a:schemeClr val="bg1"/>
                </a:solidFill>
                <a:latin typeface="+mn-ea"/>
              </a:rPr>
              <a:t>,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맨발 </a:t>
            </a:r>
            <a:r>
              <a:rPr lang="ko-KR" altLang="en-US" sz="1600" dirty="0" err="1" smtClean="0">
                <a:solidFill>
                  <a:schemeClr val="bg1"/>
                </a:solidFill>
                <a:latin typeface="+mn-ea"/>
              </a:rPr>
              <a:t>흔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 등 각종 발자국을 조사하는 것이 기본이지만</a:t>
            </a:r>
            <a:r>
              <a:rPr lang="en-US" altLang="ko-KR" sz="1600" dirty="0" smtClean="0">
                <a:solidFill>
                  <a:schemeClr val="bg1"/>
                </a:solidFill>
                <a:latin typeface="+mn-ea"/>
              </a:rPr>
              <a:t>,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범인이 범죄현장에 남겨놓은 보행 흔적과 타이어 흔적</a:t>
            </a:r>
            <a:r>
              <a:rPr lang="en-US" altLang="ko-KR" sz="1600" dirty="0" smtClean="0">
                <a:solidFill>
                  <a:schemeClr val="bg1"/>
                </a:solidFill>
                <a:latin typeface="+mn-ea"/>
              </a:rPr>
              <a:t>,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범행 도구에 남은 흔적까지 모두 포함됩니다</a:t>
            </a:r>
            <a:r>
              <a:rPr lang="en-US" altLang="ko-KR" sz="1600" dirty="0" smtClean="0">
                <a:solidFill>
                  <a:schemeClr val="bg1"/>
                </a:solidFill>
                <a:latin typeface="+mn-ea"/>
              </a:rPr>
              <a:t>.</a:t>
            </a:r>
            <a:endParaRPr lang="en-US" altLang="ko-KR" sz="1600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1561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357673"/>
            <a:ext cx="1789956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/>
              <a:t>실험방법</a:t>
            </a:r>
            <a:endParaRPr lang="ko-KR" altLang="en-US" sz="2600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684000" y="980728"/>
            <a:ext cx="10882800" cy="5688632"/>
          </a:xfrm>
          <a:prstGeom prst="roundRect">
            <a:avLst/>
          </a:prstGeom>
          <a:solidFill>
            <a:schemeClr val="tx1"/>
          </a:solidFill>
          <a:ln w="25400"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>
              <a:lnSpc>
                <a:spcPct val="150000"/>
              </a:lnSpc>
            </a:pPr>
            <a:r>
              <a:rPr lang="en-US" altLang="ko-KR" sz="1400" b="1" dirty="0" smtClean="0">
                <a:solidFill>
                  <a:schemeClr val="bg1"/>
                </a:solidFill>
                <a:latin typeface="+mn-ea"/>
              </a:rPr>
              <a:t>[</a:t>
            </a:r>
            <a:r>
              <a:rPr lang="ko-KR" altLang="en-US" sz="1400" b="1" dirty="0" smtClean="0">
                <a:solidFill>
                  <a:schemeClr val="bg1"/>
                </a:solidFill>
                <a:latin typeface="+mn-ea"/>
              </a:rPr>
              <a:t>증거물 만들기</a:t>
            </a:r>
            <a:r>
              <a:rPr lang="en-US" altLang="ko-KR" sz="1400" b="1" dirty="0" smtClean="0">
                <a:solidFill>
                  <a:schemeClr val="bg1"/>
                </a:solidFill>
                <a:latin typeface="+mn-ea"/>
              </a:rPr>
              <a:t>] 1. </a:t>
            </a:r>
            <a:r>
              <a:rPr lang="ko-KR" altLang="en-US" sz="1400" b="1" dirty="0" smtClean="0">
                <a:solidFill>
                  <a:schemeClr val="bg1"/>
                </a:solidFill>
                <a:latin typeface="+mn-ea"/>
              </a:rPr>
              <a:t>용의자의 신발              개별활동</a:t>
            </a:r>
            <a:r>
              <a:rPr lang="en-US" altLang="ko-KR" sz="1400" b="1" dirty="0" smtClean="0">
                <a:solidFill>
                  <a:schemeClr val="bg1"/>
                </a:solidFill>
                <a:latin typeface="+mn-ea"/>
              </a:rPr>
              <a:t> : </a:t>
            </a:r>
            <a:r>
              <a:rPr lang="ko-KR" altLang="en-US" sz="1400" b="1" dirty="0" smtClean="0">
                <a:solidFill>
                  <a:schemeClr val="bg1"/>
                </a:solidFill>
                <a:latin typeface="+mn-ea"/>
              </a:rPr>
              <a:t>용의자의 신발을 만드는 과정입니다</a:t>
            </a:r>
            <a:r>
              <a:rPr lang="en-US" altLang="ko-KR" sz="1400" b="1" dirty="0" smtClean="0">
                <a:solidFill>
                  <a:schemeClr val="bg1"/>
                </a:solidFill>
                <a:latin typeface="+mn-ea"/>
              </a:rPr>
              <a:t>.</a:t>
            </a:r>
            <a:r>
              <a:rPr lang="en-US" altLang="ko-KR" sz="1400" dirty="0" smtClean="0">
                <a:solidFill>
                  <a:schemeClr val="bg1"/>
                </a:solidFill>
                <a:latin typeface="+mn-ea"/>
              </a:rPr>
              <a:t> ‘</a:t>
            </a:r>
            <a:r>
              <a:rPr lang="ko-KR" altLang="en-US" sz="1400" dirty="0" smtClean="0">
                <a:solidFill>
                  <a:schemeClr val="bg1"/>
                </a:solidFill>
                <a:latin typeface="+mn-ea"/>
              </a:rPr>
              <a:t>나는 용의자 중의 한 사람입니다</a:t>
            </a:r>
            <a:r>
              <a:rPr lang="en-US" altLang="ko-KR" sz="1400" dirty="0" smtClean="0">
                <a:solidFill>
                  <a:schemeClr val="bg1"/>
                </a:solidFill>
                <a:latin typeface="+mn-ea"/>
              </a:rPr>
              <a:t>.’</a:t>
            </a:r>
            <a:endParaRPr lang="en-US" altLang="ko-KR" sz="1400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60" y="1124744"/>
            <a:ext cx="576064" cy="585827"/>
          </a:xfrm>
          <a:prstGeom prst="rect">
            <a:avLst/>
          </a:prstGeom>
        </p:spPr>
      </p:pic>
      <p:sp>
        <p:nvSpPr>
          <p:cNvPr id="8" name="뺄셈 기호 7"/>
          <p:cNvSpPr/>
          <p:nvPr/>
        </p:nvSpPr>
        <p:spPr>
          <a:xfrm>
            <a:off x="4367808" y="1650019"/>
            <a:ext cx="7704856" cy="45719"/>
          </a:xfrm>
          <a:prstGeom prst="mathMin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endParaRPr lang="ko-KR" altLang="en-US" sz="2400" dirty="0" smtClean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4" y="2132856"/>
            <a:ext cx="10566800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14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357673"/>
            <a:ext cx="1789956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/>
              <a:t>실험방법</a:t>
            </a:r>
            <a:endParaRPr lang="ko-KR" altLang="en-US" sz="2600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684000" y="980728"/>
            <a:ext cx="10882800" cy="5688632"/>
          </a:xfrm>
          <a:prstGeom prst="roundRect">
            <a:avLst/>
          </a:prstGeom>
          <a:solidFill>
            <a:schemeClr val="tx1"/>
          </a:solidFill>
          <a:ln w="25400"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>
              <a:lnSpc>
                <a:spcPct val="150000"/>
              </a:lnSpc>
            </a:pPr>
            <a:r>
              <a:rPr lang="en-US" altLang="ko-KR" sz="1400" b="1" dirty="0" smtClean="0">
                <a:solidFill>
                  <a:schemeClr val="bg1"/>
                </a:solidFill>
                <a:latin typeface="+mn-ea"/>
              </a:rPr>
              <a:t>[</a:t>
            </a:r>
            <a:r>
              <a:rPr lang="ko-KR" altLang="en-US" sz="1400" b="1" dirty="0" smtClean="0">
                <a:solidFill>
                  <a:schemeClr val="bg1"/>
                </a:solidFill>
                <a:latin typeface="+mn-ea"/>
              </a:rPr>
              <a:t>증거물 만들기</a:t>
            </a:r>
            <a:r>
              <a:rPr lang="en-US" altLang="ko-KR" sz="1400" b="1" dirty="0" smtClean="0">
                <a:solidFill>
                  <a:schemeClr val="bg1"/>
                </a:solidFill>
                <a:latin typeface="+mn-ea"/>
              </a:rPr>
              <a:t>] 1. </a:t>
            </a:r>
            <a:r>
              <a:rPr lang="ko-KR" altLang="en-US" sz="1400" b="1" dirty="0" smtClean="0">
                <a:solidFill>
                  <a:schemeClr val="bg1"/>
                </a:solidFill>
                <a:latin typeface="+mn-ea"/>
              </a:rPr>
              <a:t>용의자의 신발              개별활동</a:t>
            </a:r>
            <a:r>
              <a:rPr lang="en-US" altLang="ko-KR" sz="1400" b="1" dirty="0" smtClean="0">
                <a:solidFill>
                  <a:schemeClr val="bg1"/>
                </a:solidFill>
                <a:latin typeface="+mn-ea"/>
              </a:rPr>
              <a:t> : </a:t>
            </a:r>
            <a:r>
              <a:rPr lang="ko-KR" altLang="en-US" sz="1400" b="1" dirty="0" smtClean="0">
                <a:solidFill>
                  <a:schemeClr val="bg1"/>
                </a:solidFill>
                <a:latin typeface="+mn-ea"/>
              </a:rPr>
              <a:t>용의자의 신발을 만드는 과정입니다</a:t>
            </a:r>
            <a:r>
              <a:rPr lang="en-US" altLang="ko-KR" sz="1400" b="1" dirty="0" smtClean="0">
                <a:solidFill>
                  <a:schemeClr val="bg1"/>
                </a:solidFill>
                <a:latin typeface="+mn-ea"/>
              </a:rPr>
              <a:t>.</a:t>
            </a:r>
            <a:r>
              <a:rPr lang="en-US" altLang="ko-KR" sz="1400" dirty="0" smtClean="0">
                <a:solidFill>
                  <a:schemeClr val="bg1"/>
                </a:solidFill>
                <a:latin typeface="+mn-ea"/>
              </a:rPr>
              <a:t> ‘</a:t>
            </a:r>
            <a:r>
              <a:rPr lang="ko-KR" altLang="en-US" sz="1400" dirty="0" smtClean="0">
                <a:solidFill>
                  <a:schemeClr val="bg1"/>
                </a:solidFill>
                <a:latin typeface="+mn-ea"/>
              </a:rPr>
              <a:t>나는 용의자 중의 한 사람입니다</a:t>
            </a:r>
            <a:r>
              <a:rPr lang="en-US" altLang="ko-KR" sz="1400" dirty="0" smtClean="0">
                <a:solidFill>
                  <a:schemeClr val="bg1"/>
                </a:solidFill>
                <a:latin typeface="+mn-ea"/>
              </a:rPr>
              <a:t>.’</a:t>
            </a:r>
            <a:endParaRPr lang="en-US" altLang="ko-KR" sz="1400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60" y="1124744"/>
            <a:ext cx="576064" cy="585827"/>
          </a:xfrm>
          <a:prstGeom prst="rect">
            <a:avLst/>
          </a:prstGeom>
        </p:spPr>
      </p:pic>
      <p:sp>
        <p:nvSpPr>
          <p:cNvPr id="8" name="뺄셈 기호 7"/>
          <p:cNvSpPr/>
          <p:nvPr/>
        </p:nvSpPr>
        <p:spPr>
          <a:xfrm>
            <a:off x="4367808" y="1650019"/>
            <a:ext cx="7704856" cy="45719"/>
          </a:xfrm>
          <a:prstGeom prst="mathMin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endParaRPr lang="ko-KR" altLang="en-US" sz="2400" dirty="0" smtClean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963" y="2128614"/>
            <a:ext cx="10448629" cy="3572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94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357673"/>
            <a:ext cx="1789956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/>
              <a:t>실험방법</a:t>
            </a:r>
            <a:endParaRPr lang="ko-KR" altLang="en-US" sz="2600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684000" y="980728"/>
            <a:ext cx="10882800" cy="5688632"/>
          </a:xfrm>
          <a:prstGeom prst="roundRect">
            <a:avLst/>
          </a:prstGeom>
          <a:solidFill>
            <a:schemeClr val="tx1"/>
          </a:solidFill>
          <a:ln w="25400"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>
              <a:lnSpc>
                <a:spcPct val="150000"/>
              </a:lnSpc>
            </a:pPr>
            <a:r>
              <a:rPr lang="en-US" altLang="ko-KR" sz="1400" b="1" dirty="0" smtClean="0">
                <a:solidFill>
                  <a:schemeClr val="bg1"/>
                </a:solidFill>
                <a:latin typeface="+mn-ea"/>
              </a:rPr>
              <a:t>[</a:t>
            </a:r>
            <a:r>
              <a:rPr lang="ko-KR" altLang="en-US" sz="1400" b="1" dirty="0" smtClean="0">
                <a:solidFill>
                  <a:schemeClr val="bg1"/>
                </a:solidFill>
                <a:latin typeface="+mn-ea"/>
              </a:rPr>
              <a:t>증거물 만들기</a:t>
            </a:r>
            <a:r>
              <a:rPr lang="en-US" altLang="ko-KR" sz="1400" b="1" dirty="0" smtClean="0">
                <a:solidFill>
                  <a:schemeClr val="bg1"/>
                </a:solidFill>
                <a:latin typeface="+mn-ea"/>
              </a:rPr>
              <a:t>] 1. </a:t>
            </a:r>
            <a:r>
              <a:rPr lang="ko-KR" altLang="en-US" sz="1400" b="1" dirty="0" smtClean="0">
                <a:solidFill>
                  <a:schemeClr val="bg1"/>
                </a:solidFill>
                <a:latin typeface="+mn-ea"/>
              </a:rPr>
              <a:t>용의자의 신발              개별활동</a:t>
            </a:r>
            <a:r>
              <a:rPr lang="en-US" altLang="ko-KR" sz="1400" b="1" dirty="0" smtClean="0">
                <a:solidFill>
                  <a:schemeClr val="bg1"/>
                </a:solidFill>
                <a:latin typeface="+mn-ea"/>
              </a:rPr>
              <a:t> : </a:t>
            </a:r>
            <a:r>
              <a:rPr lang="ko-KR" altLang="en-US" sz="1400" b="1" dirty="0" smtClean="0">
                <a:solidFill>
                  <a:schemeClr val="bg1"/>
                </a:solidFill>
                <a:latin typeface="+mn-ea"/>
              </a:rPr>
              <a:t>용의자의 신발을 만드는 과정입니다</a:t>
            </a:r>
            <a:r>
              <a:rPr lang="en-US" altLang="ko-KR" sz="1400" b="1" dirty="0" smtClean="0">
                <a:solidFill>
                  <a:schemeClr val="bg1"/>
                </a:solidFill>
                <a:latin typeface="+mn-ea"/>
              </a:rPr>
              <a:t>.</a:t>
            </a:r>
            <a:r>
              <a:rPr lang="en-US" altLang="ko-KR" sz="1400" dirty="0" smtClean="0">
                <a:solidFill>
                  <a:schemeClr val="bg1"/>
                </a:solidFill>
                <a:latin typeface="+mn-ea"/>
              </a:rPr>
              <a:t> ‘</a:t>
            </a:r>
            <a:r>
              <a:rPr lang="ko-KR" altLang="en-US" sz="1400" dirty="0" smtClean="0">
                <a:solidFill>
                  <a:schemeClr val="bg1"/>
                </a:solidFill>
                <a:latin typeface="+mn-ea"/>
              </a:rPr>
              <a:t>나는 용의자 중의 한 사람입니다</a:t>
            </a:r>
            <a:r>
              <a:rPr lang="en-US" altLang="ko-KR" sz="1400" dirty="0" smtClean="0">
                <a:solidFill>
                  <a:schemeClr val="bg1"/>
                </a:solidFill>
                <a:latin typeface="+mn-ea"/>
              </a:rPr>
              <a:t>.’</a:t>
            </a:r>
            <a:endParaRPr lang="en-US" altLang="ko-KR" sz="1400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60" y="1124744"/>
            <a:ext cx="576064" cy="585827"/>
          </a:xfrm>
          <a:prstGeom prst="rect">
            <a:avLst/>
          </a:prstGeom>
        </p:spPr>
      </p:pic>
      <p:sp>
        <p:nvSpPr>
          <p:cNvPr id="8" name="뺄셈 기호 7"/>
          <p:cNvSpPr/>
          <p:nvPr/>
        </p:nvSpPr>
        <p:spPr>
          <a:xfrm>
            <a:off x="4367808" y="1650019"/>
            <a:ext cx="7704856" cy="45719"/>
          </a:xfrm>
          <a:prstGeom prst="mathMin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endParaRPr lang="ko-KR" altLang="en-US" sz="2400" dirty="0" smtClean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16" y="2132856"/>
            <a:ext cx="10651215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51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357673"/>
            <a:ext cx="1789956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/>
              <a:t>실험방법</a:t>
            </a:r>
            <a:endParaRPr lang="ko-KR" altLang="en-US" sz="2600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684000" y="980728"/>
            <a:ext cx="10882800" cy="5688632"/>
          </a:xfrm>
          <a:prstGeom prst="roundRect">
            <a:avLst/>
          </a:prstGeom>
          <a:solidFill>
            <a:schemeClr val="tx1"/>
          </a:solidFill>
          <a:ln w="25400"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>
              <a:lnSpc>
                <a:spcPct val="150000"/>
              </a:lnSpc>
            </a:pPr>
            <a:r>
              <a:rPr lang="en-US" altLang="ko-KR" sz="1400" b="1" dirty="0" smtClean="0">
                <a:solidFill>
                  <a:schemeClr val="bg1"/>
                </a:solidFill>
                <a:latin typeface="+mn-ea"/>
              </a:rPr>
              <a:t>[</a:t>
            </a:r>
            <a:r>
              <a:rPr lang="ko-KR" altLang="en-US" sz="1400" b="1" dirty="0" smtClean="0">
                <a:solidFill>
                  <a:schemeClr val="bg1"/>
                </a:solidFill>
                <a:latin typeface="+mn-ea"/>
              </a:rPr>
              <a:t>증거물 만들기</a:t>
            </a:r>
            <a:r>
              <a:rPr lang="en-US" altLang="ko-KR" sz="1400" b="1" dirty="0" smtClean="0">
                <a:solidFill>
                  <a:schemeClr val="bg1"/>
                </a:solidFill>
                <a:latin typeface="+mn-ea"/>
              </a:rPr>
              <a:t>] 1. </a:t>
            </a:r>
            <a:r>
              <a:rPr lang="ko-KR" altLang="en-US" sz="1400" b="1" dirty="0" smtClean="0">
                <a:solidFill>
                  <a:schemeClr val="bg1"/>
                </a:solidFill>
                <a:latin typeface="+mn-ea"/>
              </a:rPr>
              <a:t>용의자의 신발              개별활동</a:t>
            </a:r>
            <a:r>
              <a:rPr lang="en-US" altLang="ko-KR" sz="1400" b="1" dirty="0" smtClean="0">
                <a:solidFill>
                  <a:schemeClr val="bg1"/>
                </a:solidFill>
                <a:latin typeface="+mn-ea"/>
              </a:rPr>
              <a:t> : </a:t>
            </a:r>
            <a:r>
              <a:rPr lang="ko-KR" altLang="en-US" sz="1400" b="1" dirty="0" smtClean="0">
                <a:solidFill>
                  <a:schemeClr val="bg1"/>
                </a:solidFill>
                <a:latin typeface="+mn-ea"/>
              </a:rPr>
              <a:t>용의자의 신발을 만드는 과정입니다</a:t>
            </a:r>
            <a:r>
              <a:rPr lang="en-US" altLang="ko-KR" sz="1400" b="1" dirty="0" smtClean="0">
                <a:solidFill>
                  <a:schemeClr val="bg1"/>
                </a:solidFill>
                <a:latin typeface="+mn-ea"/>
              </a:rPr>
              <a:t>.</a:t>
            </a:r>
            <a:r>
              <a:rPr lang="en-US" altLang="ko-KR" sz="1400" dirty="0" smtClean="0">
                <a:solidFill>
                  <a:schemeClr val="bg1"/>
                </a:solidFill>
                <a:latin typeface="+mn-ea"/>
              </a:rPr>
              <a:t> ‘</a:t>
            </a:r>
            <a:r>
              <a:rPr lang="ko-KR" altLang="en-US" sz="1400" dirty="0" smtClean="0">
                <a:solidFill>
                  <a:schemeClr val="bg1"/>
                </a:solidFill>
                <a:latin typeface="+mn-ea"/>
              </a:rPr>
              <a:t>나는 용의자 중의 한 사람입니다</a:t>
            </a:r>
            <a:r>
              <a:rPr lang="en-US" altLang="ko-KR" sz="1400" dirty="0" smtClean="0">
                <a:solidFill>
                  <a:schemeClr val="bg1"/>
                </a:solidFill>
                <a:latin typeface="+mn-ea"/>
              </a:rPr>
              <a:t>.’</a:t>
            </a:r>
            <a:endParaRPr lang="en-US" altLang="ko-KR" sz="1400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60" y="1124744"/>
            <a:ext cx="576064" cy="585827"/>
          </a:xfrm>
          <a:prstGeom prst="rect">
            <a:avLst/>
          </a:prstGeom>
        </p:spPr>
      </p:pic>
      <p:sp>
        <p:nvSpPr>
          <p:cNvPr id="8" name="뺄셈 기호 7"/>
          <p:cNvSpPr/>
          <p:nvPr/>
        </p:nvSpPr>
        <p:spPr>
          <a:xfrm>
            <a:off x="4367808" y="1650019"/>
            <a:ext cx="7704856" cy="45719"/>
          </a:xfrm>
          <a:prstGeom prst="mathMin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endParaRPr lang="ko-KR" altLang="en-US" sz="2400" dirty="0" smtClean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104" y="2146829"/>
            <a:ext cx="10740592" cy="351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72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357673"/>
            <a:ext cx="1789956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/>
              <a:t>실험방법</a:t>
            </a:r>
            <a:endParaRPr lang="ko-KR" altLang="en-US" sz="2600" dirty="0"/>
          </a:p>
        </p:txBody>
      </p:sp>
      <p:sp>
        <p:nvSpPr>
          <p:cNvPr id="20" name="모서리가 둥근 직사각형 19"/>
          <p:cNvSpPr/>
          <p:nvPr/>
        </p:nvSpPr>
        <p:spPr>
          <a:xfrm>
            <a:off x="684000" y="979200"/>
            <a:ext cx="10882800" cy="5616624"/>
          </a:xfrm>
          <a:prstGeom prst="roundRect">
            <a:avLst/>
          </a:prstGeom>
          <a:solidFill>
            <a:schemeClr val="tx1"/>
          </a:solidFill>
          <a:ln w="25400"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1500" b="1" dirty="0" smtClean="0">
                <a:solidFill>
                  <a:schemeClr val="bg1"/>
                </a:solidFill>
                <a:latin typeface="+mn-ea"/>
              </a:rPr>
              <a:t>[</a:t>
            </a:r>
            <a:r>
              <a:rPr lang="ko-KR" altLang="en-US" sz="1500" b="1" dirty="0" smtClean="0">
                <a:solidFill>
                  <a:schemeClr val="bg1"/>
                </a:solidFill>
                <a:latin typeface="+mn-ea"/>
              </a:rPr>
              <a:t>증거물 만들기</a:t>
            </a:r>
            <a:r>
              <a:rPr lang="en-US" altLang="ko-KR" sz="1500" b="1" dirty="0" smtClean="0">
                <a:solidFill>
                  <a:schemeClr val="bg1"/>
                </a:solidFill>
                <a:latin typeface="+mn-ea"/>
              </a:rPr>
              <a:t>] 2. </a:t>
            </a:r>
            <a:r>
              <a:rPr lang="ko-KR" altLang="en-US" sz="1500" b="1" dirty="0" smtClean="0">
                <a:solidFill>
                  <a:schemeClr val="bg1"/>
                </a:solidFill>
                <a:latin typeface="+mn-ea"/>
              </a:rPr>
              <a:t>범인의 </a:t>
            </a:r>
            <a:r>
              <a:rPr lang="ko-KR" altLang="en-US" sz="1500" b="1" dirty="0" err="1" smtClean="0">
                <a:solidFill>
                  <a:schemeClr val="bg1"/>
                </a:solidFill>
                <a:latin typeface="+mn-ea"/>
              </a:rPr>
              <a:t>족흔</a:t>
            </a:r>
            <a:r>
              <a:rPr lang="ko-KR" altLang="en-US" sz="1500" b="1" dirty="0" smtClean="0">
                <a:solidFill>
                  <a:schemeClr val="bg1"/>
                </a:solidFill>
                <a:latin typeface="+mn-ea"/>
              </a:rPr>
              <a:t> </a:t>
            </a:r>
            <a:r>
              <a:rPr lang="en-US" altLang="ko-KR" sz="1500" b="1" dirty="0" smtClean="0">
                <a:solidFill>
                  <a:schemeClr val="bg1"/>
                </a:solidFill>
                <a:latin typeface="+mn-ea"/>
              </a:rPr>
              <a:t>(</a:t>
            </a:r>
            <a:r>
              <a:rPr lang="ko-KR" altLang="en-US" sz="1500" b="1" dirty="0" smtClean="0">
                <a:solidFill>
                  <a:schemeClr val="bg1"/>
                </a:solidFill>
                <a:latin typeface="+mn-ea"/>
              </a:rPr>
              <a:t>발자국</a:t>
            </a:r>
            <a:r>
              <a:rPr lang="en-US" altLang="ko-KR" sz="1500" b="1" dirty="0" smtClean="0">
                <a:solidFill>
                  <a:schemeClr val="bg1"/>
                </a:solidFill>
                <a:latin typeface="+mn-ea"/>
              </a:rPr>
              <a:t>)                  </a:t>
            </a:r>
            <a:r>
              <a:rPr lang="ko-KR" altLang="en-US" sz="1500" b="1" dirty="0" smtClean="0">
                <a:solidFill>
                  <a:schemeClr val="bg1"/>
                </a:solidFill>
                <a:latin typeface="+mn-ea"/>
              </a:rPr>
              <a:t>조별활동 </a:t>
            </a:r>
            <a:r>
              <a:rPr lang="en-US" altLang="ko-KR" sz="1500" b="1" dirty="0" smtClean="0">
                <a:solidFill>
                  <a:schemeClr val="bg1"/>
                </a:solidFill>
                <a:latin typeface="+mn-ea"/>
              </a:rPr>
              <a:t>: </a:t>
            </a:r>
            <a:r>
              <a:rPr lang="ko-KR" altLang="en-US" sz="1500" b="1" dirty="0" smtClean="0">
                <a:solidFill>
                  <a:schemeClr val="bg1"/>
                </a:solidFill>
                <a:latin typeface="+mn-ea"/>
              </a:rPr>
              <a:t>다른 조의 범인의 정하고 </a:t>
            </a:r>
            <a:r>
              <a:rPr lang="ko-KR" altLang="en-US" sz="1500" b="1" dirty="0" err="1" smtClean="0">
                <a:solidFill>
                  <a:schemeClr val="bg1"/>
                </a:solidFill>
                <a:latin typeface="+mn-ea"/>
              </a:rPr>
              <a:t>족흔을</a:t>
            </a:r>
            <a:r>
              <a:rPr lang="ko-KR" altLang="en-US" sz="1500" b="1" dirty="0" smtClean="0">
                <a:solidFill>
                  <a:schemeClr val="bg1"/>
                </a:solidFill>
                <a:latin typeface="+mn-ea"/>
              </a:rPr>
              <a:t> 만들어 주는 과정</a:t>
            </a:r>
            <a:endParaRPr lang="en-US" altLang="ko-KR" sz="1500" b="1" dirty="0" smtClean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1400" b="1" dirty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400" b="1" dirty="0" smtClean="0">
                <a:solidFill>
                  <a:schemeClr val="bg1"/>
                </a:solidFill>
                <a:latin typeface="+mn-ea"/>
              </a:rPr>
              <a:t>       </a:t>
            </a:r>
            <a:r>
              <a:rPr lang="ko-KR" altLang="en-US" sz="2000" b="1" dirty="0" smtClean="0">
                <a:solidFill>
                  <a:schemeClr val="bg1"/>
                </a:solidFill>
                <a:latin typeface="+mn-ea"/>
              </a:rPr>
              <a:t>우리 조와 다른 조의 신발을 서로 교환합니다</a:t>
            </a:r>
            <a:r>
              <a:rPr lang="en-US" altLang="ko-KR" sz="2000" b="1" dirty="0" smtClean="0">
                <a:solidFill>
                  <a:schemeClr val="bg1"/>
                </a:solidFill>
                <a:latin typeface="+mn-ea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altLang="ko-KR" sz="2000" b="1" dirty="0" smtClean="0">
                <a:solidFill>
                  <a:srgbClr val="FF0000"/>
                </a:solidFill>
                <a:latin typeface="+mn-ea"/>
              </a:rPr>
              <a:t>     [</a:t>
            </a:r>
            <a:r>
              <a:rPr lang="ko-KR" altLang="en-US" sz="2000" b="1" dirty="0" smtClean="0">
                <a:solidFill>
                  <a:srgbClr val="FF0000"/>
                </a:solidFill>
                <a:latin typeface="+mn-ea"/>
              </a:rPr>
              <a:t>비밀엄수</a:t>
            </a:r>
            <a:r>
              <a:rPr lang="en-US" altLang="ko-KR" sz="2000" b="1" dirty="0" smtClean="0">
                <a:solidFill>
                  <a:srgbClr val="FF0000"/>
                </a:solidFill>
                <a:latin typeface="+mn-ea"/>
              </a:rPr>
              <a:t>!] </a:t>
            </a:r>
            <a:r>
              <a:rPr lang="ko-KR" altLang="en-US" sz="2000" b="1" dirty="0" smtClean="0">
                <a:solidFill>
                  <a:schemeClr val="bg1"/>
                </a:solidFill>
                <a:latin typeface="+mn-ea"/>
              </a:rPr>
              <a:t>교환된 신발 중에서 하나를 골라 범인을 정합니다</a:t>
            </a:r>
            <a:r>
              <a:rPr lang="en-US" altLang="ko-KR" sz="2000" b="1" dirty="0" smtClean="0">
                <a:solidFill>
                  <a:schemeClr val="bg1"/>
                </a:solidFill>
                <a:latin typeface="+mn-ea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altLang="ko-KR" sz="2000" b="1" dirty="0" smtClean="0">
                <a:solidFill>
                  <a:schemeClr val="bg1"/>
                </a:solidFill>
                <a:latin typeface="+mn-ea"/>
              </a:rPr>
              <a:t>     </a:t>
            </a:r>
            <a:r>
              <a:rPr lang="ko-KR" altLang="en-US" sz="2000" b="1" dirty="0" smtClean="0">
                <a:solidFill>
                  <a:schemeClr val="bg1"/>
                </a:solidFill>
                <a:latin typeface="+mn-ea"/>
              </a:rPr>
              <a:t>종이상자를 조립하고 종이상자의 옆면에 범죄현장을 적습니다</a:t>
            </a:r>
            <a:r>
              <a:rPr lang="en-US" altLang="ko-KR" sz="2000" b="1" dirty="0" smtClean="0">
                <a:solidFill>
                  <a:schemeClr val="bg1"/>
                </a:solidFill>
                <a:latin typeface="+mn-ea"/>
              </a:rPr>
              <a:t>. </a:t>
            </a:r>
            <a:endParaRPr lang="en-US" altLang="ko-KR" sz="2000" b="1" dirty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1400" b="1" dirty="0" smtClean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1400" b="1" dirty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400" b="1" dirty="0" smtClean="0">
                <a:solidFill>
                  <a:schemeClr val="bg1"/>
                </a:solidFill>
                <a:latin typeface="+mn-ea"/>
              </a:rPr>
              <a:t>        </a:t>
            </a:r>
          </a:p>
          <a:p>
            <a:pPr>
              <a:lnSpc>
                <a:spcPct val="150000"/>
              </a:lnSpc>
            </a:pPr>
            <a:r>
              <a:rPr lang="en-US" altLang="ko-KR" sz="1400" b="1" dirty="0" smtClean="0">
                <a:solidFill>
                  <a:schemeClr val="bg1"/>
                </a:solidFill>
                <a:latin typeface="+mn-ea"/>
              </a:rPr>
              <a:t>                                                                 </a:t>
            </a:r>
            <a:r>
              <a:rPr lang="ko-KR" altLang="en-US" sz="3600" b="1" dirty="0" smtClean="0">
                <a:solidFill>
                  <a:schemeClr val="bg1"/>
                </a:solidFill>
                <a:latin typeface="+mn-ea"/>
              </a:rPr>
              <a:t>★★</a:t>
            </a:r>
            <a:r>
              <a:rPr lang="en-US" altLang="ko-KR" sz="3600" b="1" dirty="0" smtClean="0">
                <a:solidFill>
                  <a:schemeClr val="bg1"/>
                </a:solidFill>
                <a:latin typeface="+mn-ea"/>
              </a:rPr>
              <a:t>  </a:t>
            </a:r>
            <a:r>
              <a:rPr lang="ko-KR" altLang="en-US" sz="3600" b="1" dirty="0" smtClean="0">
                <a:solidFill>
                  <a:srgbClr val="C00000"/>
                </a:solidFill>
                <a:latin typeface="+mn-ea"/>
              </a:rPr>
              <a:t>절대 비밀 엄수 </a:t>
            </a:r>
            <a:r>
              <a:rPr lang="ko-KR" altLang="en-US" sz="3600" b="1" dirty="0" smtClean="0">
                <a:solidFill>
                  <a:schemeClr val="bg1"/>
                </a:solidFill>
                <a:latin typeface="+mn-ea"/>
              </a:rPr>
              <a:t>★★</a:t>
            </a:r>
            <a:endParaRPr lang="en-US" altLang="ko-KR" sz="3600" b="1" dirty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1400" b="1" dirty="0" smtClean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1400" b="1" dirty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bg1"/>
                </a:solidFill>
                <a:latin typeface="+mn-ea"/>
              </a:rPr>
              <a:t> </a:t>
            </a:r>
            <a:r>
              <a:rPr lang="en-US" altLang="ko-KR" sz="1400" b="1" dirty="0" smtClean="0">
                <a:solidFill>
                  <a:schemeClr val="bg1"/>
                </a:solidFill>
                <a:latin typeface="+mn-ea"/>
              </a:rPr>
              <a:t> </a:t>
            </a:r>
            <a:endParaRPr lang="en-US" altLang="ko-KR" sz="1400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832" y="1124744"/>
            <a:ext cx="1008112" cy="965772"/>
          </a:xfrm>
          <a:prstGeom prst="rect">
            <a:avLst/>
          </a:prstGeom>
        </p:spPr>
      </p:pic>
      <p:sp>
        <p:nvSpPr>
          <p:cNvPr id="22" name="뺄셈 기호 21"/>
          <p:cNvSpPr/>
          <p:nvPr/>
        </p:nvSpPr>
        <p:spPr>
          <a:xfrm>
            <a:off x="5735960" y="1772816"/>
            <a:ext cx="6091089" cy="45719"/>
          </a:xfrm>
          <a:prstGeom prst="mathMin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endParaRPr lang="ko-KR" altLang="en-US" sz="2400" dirty="0" smtClean="0"/>
          </a:p>
        </p:txBody>
      </p:sp>
      <p:pic>
        <p:nvPicPr>
          <p:cNvPr id="24" name="그림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3573016"/>
            <a:ext cx="2880320" cy="252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52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그물">
  <a:themeElements>
    <a:clrScheme name="그물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F4B54B"/>
      </a:accent1>
      <a:accent2>
        <a:srgbClr val="A2C84E"/>
      </a:accent2>
      <a:accent3>
        <a:srgbClr val="4BC298"/>
      </a:accent3>
      <a:accent4>
        <a:srgbClr val="4CB5D3"/>
      </a:accent4>
      <a:accent5>
        <a:srgbClr val="9167E3"/>
      </a:accent5>
      <a:accent6>
        <a:srgbClr val="E05073"/>
      </a:accent6>
      <a:hlink>
        <a:srgbClr val="E19520"/>
      </a:hlink>
      <a:folHlink>
        <a:srgbClr val="E8B15D"/>
      </a:folHlink>
    </a:clrScheme>
    <a:fontScheme name="그물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그물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>
          <a:lnSpc>
            <a:spcPct val="200000"/>
          </a:lnSpc>
          <a:defRPr sz="2400" dirty="0" smtClean="0"/>
        </a:defPPr>
      </a:lstStyle>
      <a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Mesh" id="{789EC3FE-34FD-429C-9918-760025E6C145}" vid="{DD1DAD52-B525-46B5-8E87-60EE23581B9C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TM02892315[[fn=줄기]]</Template>
  <TotalTime>3843</TotalTime>
  <Words>642</Words>
  <Application>Microsoft Office PowerPoint</Application>
  <PresentationFormat>와이드스크린</PresentationFormat>
  <Paragraphs>98</Paragraphs>
  <Slides>20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20</vt:i4>
      </vt:variant>
    </vt:vector>
  </HeadingPairs>
  <TitlesOfParts>
    <vt:vector size="30" baseType="lpstr">
      <vt:lpstr>Adobe 고딕 Std B</vt:lpstr>
      <vt:lpstr>맑은 고딕</vt:lpstr>
      <vt:lpstr>배달의민족 도현</vt:lpstr>
      <vt:lpstr>Arial</vt:lpstr>
      <vt:lpstr>Calibri</vt:lpstr>
      <vt:lpstr>Calibri Light</vt:lpstr>
      <vt:lpstr>Century Gothic</vt:lpstr>
      <vt:lpstr>Wingdings 2</vt:lpstr>
      <vt:lpstr>HDOfficeLightV0</vt:lpstr>
      <vt:lpstr>그물</vt:lpstr>
      <vt:lpstr>[ CSI 과학수사대 ]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CSI 과학수사대</dc:title>
  <dc:creator>MK</dc:creator>
  <cp:lastModifiedBy>키트</cp:lastModifiedBy>
  <cp:revision>135</cp:revision>
  <dcterms:created xsi:type="dcterms:W3CDTF">2020-01-07T08:23:28Z</dcterms:created>
  <dcterms:modified xsi:type="dcterms:W3CDTF">2020-02-06T04:50:17Z</dcterms:modified>
</cp:coreProperties>
</file>