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1" r:id="rId1"/>
    <p:sldMasterId id="2147484027" r:id="rId2"/>
  </p:sldMasterIdLst>
  <p:notesMasterIdLst>
    <p:notesMasterId r:id="rId21"/>
  </p:notesMasterIdLst>
  <p:sldIdLst>
    <p:sldId id="256" r:id="rId3"/>
    <p:sldId id="258" r:id="rId4"/>
    <p:sldId id="260" r:id="rId5"/>
    <p:sldId id="261" r:id="rId6"/>
    <p:sldId id="259" r:id="rId7"/>
    <p:sldId id="291" r:id="rId8"/>
    <p:sldId id="292" r:id="rId9"/>
    <p:sldId id="293" r:id="rId10"/>
    <p:sldId id="294" r:id="rId11"/>
    <p:sldId id="295" r:id="rId12"/>
    <p:sldId id="296" r:id="rId13"/>
    <p:sldId id="300" r:id="rId14"/>
    <p:sldId id="301" r:id="rId15"/>
    <p:sldId id="302" r:id="rId16"/>
    <p:sldId id="303" r:id="rId17"/>
    <p:sldId id="297" r:id="rId18"/>
    <p:sldId id="277" r:id="rId19"/>
    <p:sldId id="283" r:id="rId2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853" autoAdjust="0"/>
  </p:normalViewPr>
  <p:slideViewPr>
    <p:cSldViewPr>
      <p:cViewPr varScale="1">
        <p:scale>
          <a:sx n="108" d="100"/>
          <a:sy n="108" d="100"/>
        </p:scale>
        <p:origin x="57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3BC27-6793-4A7F-BADF-A5E9308D195C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CA469-4A02-4A9C-934A-84A742EC89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836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A469-4A02-4A9C-934A-84A742EC89F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2399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A469-4A02-4A9C-934A-84A742EC89F5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4257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A469-4A02-4A9C-934A-84A742EC89F5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045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7360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4583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6267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0252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0924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456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6401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2445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4807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0933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9541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2291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0007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8595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0022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0125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9845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275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322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3915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6063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546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689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2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07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438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333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558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39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66B40BF-20EC-4E2E-8B38-E086206B1DA6}" type="datetimeFigureOut">
              <a:rPr lang="ko-KR" altLang="en-US" smtClean="0"/>
              <a:t>2020-01-17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2A68767-45F9-47F0-B004-3F0CC4E6AD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70081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51217" y="895738"/>
            <a:ext cx="5293599" cy="905069"/>
          </a:xfrm>
        </p:spPr>
        <p:txBody>
          <a:bodyPr>
            <a:normAutofit/>
          </a:bodyPr>
          <a:lstStyle/>
          <a:p>
            <a:pPr algn="l"/>
            <a:r>
              <a:rPr lang="en-US" altLang="ko-KR" b="1" dirty="0" smtClean="0">
                <a:solidFill>
                  <a:srgbClr val="FFC000"/>
                </a:solidFill>
                <a:latin typeface="+mj-ea"/>
              </a:rPr>
              <a:t>[ CSI</a:t>
            </a:r>
            <a:r>
              <a:rPr lang="en-US" altLang="ko-KR" b="1" dirty="0" smtClean="0">
                <a:solidFill>
                  <a:srgbClr val="FFC000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b="1" dirty="0" smtClean="0">
                <a:solidFill>
                  <a:srgbClr val="FFC000"/>
                </a:solidFill>
                <a:latin typeface="+mj-ea"/>
              </a:rPr>
              <a:t>과학수사대</a:t>
            </a:r>
            <a:r>
              <a:rPr lang="en-US" altLang="ko-KR" b="1" dirty="0" smtClean="0">
                <a:solidFill>
                  <a:srgbClr val="FFC000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]</a:t>
            </a:r>
            <a:endParaRPr lang="ko-KR" altLang="en-US" b="1" dirty="0">
              <a:solidFill>
                <a:srgbClr val="FFC000"/>
              </a:solidFill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6" name="부제목 2"/>
          <p:cNvSpPr txBox="1">
            <a:spLocks/>
          </p:cNvSpPr>
          <p:nvPr/>
        </p:nvSpPr>
        <p:spPr>
          <a:xfrm>
            <a:off x="1707502" y="2743200"/>
            <a:ext cx="8658808" cy="250837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21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8000" b="1" smtClean="0"/>
              <a:t>문서 감식</a:t>
            </a:r>
            <a:r>
              <a:rPr lang="ko-KR" altLang="en-US" sz="8000" smtClean="0"/>
              <a:t> </a:t>
            </a:r>
            <a:endParaRPr lang="en-US" altLang="ko-KR" sz="8000" dirty="0" smtClean="0"/>
          </a:p>
          <a:p>
            <a:r>
              <a:rPr lang="en-US" altLang="ko-KR" sz="6000" b="1" dirty="0" smtClean="0"/>
              <a:t>-</a:t>
            </a:r>
            <a:r>
              <a:rPr lang="ko-KR" altLang="en-US" sz="6000" b="1" dirty="0" smtClean="0"/>
              <a:t> 위조 지폐 감별 </a:t>
            </a:r>
            <a:r>
              <a:rPr lang="en-US" altLang="ko-KR" sz="6000" b="1" dirty="0" smtClean="0"/>
              <a:t>-</a:t>
            </a:r>
            <a:endParaRPr lang="ko-KR" alt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88102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178995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실험방법</a:t>
            </a:r>
            <a:endParaRPr lang="ko-KR" altLang="en-US" sz="26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980728"/>
            <a:ext cx="108828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178995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실험방법</a:t>
            </a:r>
            <a:endParaRPr lang="ko-KR" altLang="en-US" sz="26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980728"/>
            <a:ext cx="10882800" cy="443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178995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실험방법</a:t>
            </a:r>
            <a:endParaRPr lang="ko-KR" altLang="en-US" sz="26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980728"/>
            <a:ext cx="10882800" cy="327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2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178995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실험방법</a:t>
            </a:r>
            <a:endParaRPr lang="ko-KR" altLang="en-US" sz="26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980728"/>
            <a:ext cx="10882800" cy="57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178995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실험방법</a:t>
            </a:r>
            <a:endParaRPr lang="ko-KR" altLang="en-US" sz="26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" y="980728"/>
            <a:ext cx="10882800" cy="584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1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178995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실험방법</a:t>
            </a:r>
            <a:endParaRPr lang="ko-KR" altLang="en-US" sz="26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" y="980728"/>
            <a:ext cx="10882800" cy="552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3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267176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err="1" smtClean="0"/>
              <a:t>실험시</a:t>
            </a:r>
            <a:r>
              <a:rPr lang="ko-KR" altLang="en-US" sz="2600" dirty="0" smtClean="0"/>
              <a:t> 주의사항</a:t>
            </a:r>
            <a:endParaRPr lang="ko-KR" altLang="en-US" sz="26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684000" y="980729"/>
            <a:ext cx="10882800" cy="2016224"/>
          </a:xfrm>
          <a:prstGeom prst="roundRect">
            <a:avLst/>
          </a:prstGeom>
          <a:solidFill>
            <a:schemeClr val="tx1"/>
          </a:solidFill>
          <a:ln w="2540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smtClean="0"/>
              <a:t>자외선 램프를 사용할 때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사람의 눈을 향하지 않도록 주의합니다</a:t>
            </a:r>
            <a:r>
              <a:rPr lang="en-US" altLang="ko-KR" sz="2400" dirty="0" smtClean="0"/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smtClean="0"/>
              <a:t>지폐를 구기거나 낙서하는 등 훼손하지 않도록 주의합니다</a:t>
            </a:r>
            <a:r>
              <a:rPr lang="en-US" altLang="ko-KR" sz="24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246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178995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원리학습</a:t>
            </a:r>
            <a:endParaRPr lang="ko-KR" altLang="en-US" sz="26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980728"/>
            <a:ext cx="10882800" cy="50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7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82" y="2889331"/>
            <a:ext cx="3937686" cy="12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178995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실험목표</a:t>
            </a:r>
            <a:endParaRPr lang="ko-KR" altLang="en-US" sz="2600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684000" y="979200"/>
            <a:ext cx="10882800" cy="2127379"/>
          </a:xfrm>
          <a:prstGeom prst="roundRect">
            <a:avLst/>
          </a:prstGeom>
          <a:solidFill>
            <a:schemeClr val="tx1"/>
          </a:solidFill>
          <a:ln w="2540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2400" dirty="0" smtClean="0"/>
              <a:t>화폐에 숨겨진 여러 가지 위조 방지 장치를 확인해보고 자외선램프를 이용하여 위조 지폐를 찾아봅시다</a:t>
            </a:r>
            <a:r>
              <a:rPr lang="en-US" altLang="ko-KR" sz="2400" dirty="0" smtClean="0"/>
              <a:t>.</a:t>
            </a: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831946" y="3518127"/>
            <a:ext cx="2107197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실험 준비물</a:t>
            </a:r>
            <a:endParaRPr lang="ko-KR" altLang="en-US" sz="2600" dirty="0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684000" y="4181941"/>
            <a:ext cx="10882800" cy="2127379"/>
          </a:xfrm>
          <a:prstGeom prst="roundRect">
            <a:avLst/>
          </a:prstGeom>
          <a:solidFill>
            <a:schemeClr val="tx1"/>
          </a:solidFill>
          <a:ln w="2540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2400" dirty="0" err="1" smtClean="0">
                <a:latin typeface="+mn-ea"/>
              </a:rPr>
              <a:t>천원권</a:t>
            </a:r>
            <a:r>
              <a:rPr lang="ko-KR" altLang="en-US" sz="2400" dirty="0">
                <a:latin typeface="+mn-ea"/>
              </a:rPr>
              <a:t> </a:t>
            </a:r>
            <a:r>
              <a:rPr lang="ko-KR" altLang="en-US" sz="2400" dirty="0" smtClean="0">
                <a:latin typeface="+mn-ea"/>
              </a:rPr>
              <a:t>지폐</a:t>
            </a:r>
            <a:r>
              <a:rPr lang="en-US" altLang="ko-KR" sz="2400" dirty="0" smtClean="0">
                <a:latin typeface="+mn-ea"/>
              </a:rPr>
              <a:t>, </a:t>
            </a:r>
            <a:r>
              <a:rPr lang="ko-KR" altLang="en-US" sz="2400" dirty="0" smtClean="0">
                <a:latin typeface="+mn-ea"/>
              </a:rPr>
              <a:t>돋보기</a:t>
            </a:r>
            <a:r>
              <a:rPr lang="en-US" altLang="ko-KR" sz="2400" dirty="0" smtClean="0">
                <a:latin typeface="+mn-ea"/>
              </a:rPr>
              <a:t>, </a:t>
            </a:r>
            <a:r>
              <a:rPr lang="ko-KR" altLang="en-US" sz="2400" dirty="0" smtClean="0">
                <a:latin typeface="+mn-ea"/>
              </a:rPr>
              <a:t>가위</a:t>
            </a:r>
            <a:r>
              <a:rPr lang="en-US" altLang="ko-KR" sz="2400" dirty="0" smtClean="0">
                <a:latin typeface="+mn-ea"/>
              </a:rPr>
              <a:t>, </a:t>
            </a:r>
            <a:r>
              <a:rPr lang="ko-KR" altLang="en-US" sz="2400" dirty="0" smtClean="0">
                <a:latin typeface="+mn-ea"/>
              </a:rPr>
              <a:t>필기도구 사인펜</a:t>
            </a:r>
            <a:r>
              <a:rPr lang="en-US" altLang="ko-KR" sz="2400" dirty="0" smtClean="0">
                <a:latin typeface="+mn-ea"/>
              </a:rPr>
              <a:t>, </a:t>
            </a:r>
            <a:r>
              <a:rPr lang="ko-KR" altLang="en-US" sz="2400" dirty="0" smtClean="0">
                <a:latin typeface="+mn-ea"/>
              </a:rPr>
              <a:t>위조 지폐 감별용 자외선램프</a:t>
            </a:r>
            <a:r>
              <a:rPr lang="en-US" altLang="ko-KR" sz="2400" dirty="0" smtClean="0">
                <a:latin typeface="+mn-ea"/>
              </a:rPr>
              <a:t>(</a:t>
            </a:r>
            <a:r>
              <a:rPr lang="ko-KR" altLang="en-US" sz="2400" dirty="0" smtClean="0">
                <a:latin typeface="+mn-ea"/>
              </a:rPr>
              <a:t>가능하면</a:t>
            </a:r>
            <a:r>
              <a:rPr lang="en-US" altLang="ko-KR" sz="2400" dirty="0" smtClean="0">
                <a:latin typeface="+mn-ea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1158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8591972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과학수사 </a:t>
            </a:r>
            <a:r>
              <a:rPr lang="en-US" altLang="ko-KR" sz="2600" dirty="0" smtClean="0"/>
              <a:t>– </a:t>
            </a:r>
            <a:r>
              <a:rPr lang="ko-KR" altLang="en-US" sz="2600" dirty="0" smtClean="0"/>
              <a:t>모든 범죄는 흔적을 남긴다</a:t>
            </a:r>
            <a:r>
              <a:rPr lang="en-US" altLang="ko-KR" sz="2600" dirty="0" smtClean="0"/>
              <a:t>.</a:t>
            </a:r>
            <a:endParaRPr lang="ko-KR" altLang="en-US" sz="26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980728"/>
            <a:ext cx="10882800" cy="284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" y="44624"/>
            <a:ext cx="10882800" cy="568863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84000" y="5805264"/>
            <a:ext cx="10882800" cy="95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178995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실험방법</a:t>
            </a:r>
            <a:endParaRPr lang="ko-KR" altLang="en-US" sz="26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980728"/>
            <a:ext cx="10882800" cy="25195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99" y="3500249"/>
            <a:ext cx="5443200" cy="329259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459" y="3487301"/>
            <a:ext cx="5443200" cy="33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178995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실험방법</a:t>
            </a:r>
            <a:endParaRPr lang="ko-KR" altLang="en-US" sz="26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980728"/>
            <a:ext cx="5472000" cy="380199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000" y="980728"/>
            <a:ext cx="5472000" cy="38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4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178995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실험방법</a:t>
            </a:r>
            <a:endParaRPr lang="ko-KR" altLang="en-US" sz="26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980728"/>
            <a:ext cx="10882800" cy="54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178995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실험방법</a:t>
            </a:r>
            <a:endParaRPr lang="ko-KR" altLang="en-US" sz="26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980728"/>
            <a:ext cx="5472000" cy="376462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80728"/>
            <a:ext cx="5472000" cy="37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831946" y="357673"/>
            <a:ext cx="1789956" cy="435429"/>
          </a:xfrm>
          <a:prstGeom prst="rect">
            <a:avLst/>
          </a:prstGeom>
        </p:spPr>
        <p:txBody>
          <a:bodyPr tIns="90000" bIns="90000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600" dirty="0" smtClean="0"/>
              <a:t>실험방법</a:t>
            </a:r>
            <a:endParaRPr lang="ko-KR" altLang="en-US" sz="26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980728"/>
            <a:ext cx="5472000" cy="410336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80728"/>
            <a:ext cx="5472000" cy="410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그물">
  <a:themeElements>
    <a:clrScheme name="그물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그물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그물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>
          <a:lnSpc>
            <a:spcPct val="200000"/>
          </a:lnSpc>
          <a:defRPr sz="2400" dirty="0" smtClean="0"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3501</TotalTime>
  <Words>88</Words>
  <Application>Microsoft Office PowerPoint</Application>
  <PresentationFormat>와이드스크린</PresentationFormat>
  <Paragraphs>26</Paragraphs>
  <Slides>18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18</vt:i4>
      </vt:variant>
    </vt:vector>
  </HeadingPairs>
  <TitlesOfParts>
    <vt:vector size="28" baseType="lpstr">
      <vt:lpstr>Adobe 고딕 Std B</vt:lpstr>
      <vt:lpstr>맑은 고딕</vt:lpstr>
      <vt:lpstr>배달의민족 도현</vt:lpstr>
      <vt:lpstr>Arial</vt:lpstr>
      <vt:lpstr>Calibri</vt:lpstr>
      <vt:lpstr>Calibri Light</vt:lpstr>
      <vt:lpstr>Century Gothic</vt:lpstr>
      <vt:lpstr>Wingdings 2</vt:lpstr>
      <vt:lpstr>HDOfficeLightV0</vt:lpstr>
      <vt:lpstr>그물</vt:lpstr>
      <vt:lpstr>[ CSI 과학수사대 ]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 과학수사대</dc:title>
  <dc:creator>MK</dc:creator>
  <cp:lastModifiedBy>키트</cp:lastModifiedBy>
  <cp:revision>86</cp:revision>
  <dcterms:created xsi:type="dcterms:W3CDTF">2020-01-07T08:23:28Z</dcterms:created>
  <dcterms:modified xsi:type="dcterms:W3CDTF">2020-01-17T06:58:44Z</dcterms:modified>
</cp:coreProperties>
</file>