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61" r:id="rId6"/>
    <p:sldId id="25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77" r:id="rId17"/>
    <p:sldId id="290" r:id="rId18"/>
    <p:sldId id="28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07502" y="2743200"/>
            <a:ext cx="8658808" cy="25083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smtClean="0"/>
              <a:t>혈흔 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</a:t>
            </a:r>
            <a:r>
              <a:rPr lang="ko-KR" altLang="en-US" sz="6000" b="1" dirty="0" err="1" smtClean="0"/>
              <a:t>루미놀</a:t>
            </a:r>
            <a:r>
              <a:rPr lang="en-US" altLang="ko-KR" sz="6000" b="1" dirty="0">
                <a:effectLst/>
              </a:rPr>
              <a:t>(</a:t>
            </a:r>
            <a:r>
              <a:rPr lang="en-US" altLang="ko-KR" sz="6000" b="1" dirty="0" err="1">
                <a:effectLst/>
              </a:rPr>
              <a:t>Luminol</a:t>
            </a:r>
            <a:r>
              <a:rPr lang="en-US" altLang="ko-KR" sz="6000" b="1" dirty="0">
                <a:effectLst/>
              </a:rPr>
              <a:t>) </a:t>
            </a:r>
            <a:r>
              <a:rPr lang="ko-KR" altLang="en-US" sz="6000" b="1" dirty="0">
                <a:effectLst/>
              </a:rPr>
              <a:t>검사 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37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30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80728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 smtClean="0"/>
              <a:t>루미놀</a:t>
            </a:r>
            <a:r>
              <a:rPr lang="ko-KR" altLang="en-US" sz="2400" dirty="0" smtClean="0"/>
              <a:t> 시약을 만들 때 너무 세게 흔들지 않습니다</a:t>
            </a:r>
            <a:r>
              <a:rPr lang="en-US" altLang="ko-KR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 smtClean="0"/>
              <a:t>루미놀</a:t>
            </a:r>
            <a:r>
              <a:rPr lang="ko-KR" altLang="en-US" sz="2400" dirty="0" smtClean="0"/>
              <a:t> 검사를 할 때는 반드시 주변 환경을 어둡게 합니다</a:t>
            </a:r>
            <a:r>
              <a:rPr lang="en-US" altLang="ko-KR" sz="2400" dirty="0" smtClean="0"/>
              <a:t>.</a:t>
            </a:r>
            <a:br>
              <a:rPr lang="en-US" altLang="ko-KR" sz="2400" dirty="0" smtClean="0"/>
            </a:br>
            <a:r>
              <a:rPr lang="ko-KR" altLang="en-US" sz="2400" dirty="0" smtClean="0"/>
              <a:t>어두울수록 결과가 더 뚜렷하게 나타납니다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80728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범행 도구로 의심되는 증거물에 에탄올을 떨어뜨리는 이유는 무엇일까요</a:t>
            </a:r>
            <a:r>
              <a:rPr lang="en-US" altLang="ko-KR" sz="2400" dirty="0" smtClean="0">
                <a:latin typeface="+mn-ea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3645024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+mn-ea"/>
              </a:rPr>
              <a:t>2. </a:t>
            </a:r>
            <a:r>
              <a:rPr lang="ko-KR" altLang="en-US" sz="2400" dirty="0">
                <a:latin typeface="+mn-ea"/>
              </a:rPr>
              <a:t>혈액이 묽게 보이는 이유는 무엇일까요</a:t>
            </a:r>
            <a:r>
              <a:rPr lang="en-US" altLang="ko-KR" sz="2400" dirty="0" smtClean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296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79200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3. </a:t>
            </a:r>
            <a:r>
              <a:rPr lang="ko-KR" altLang="en-US" sz="2400" dirty="0" smtClean="0">
                <a:latin typeface="+mn-ea"/>
              </a:rPr>
              <a:t>다음 문장의 빈 칸에 들어갈 알맞은 단어들을 각각 넣으세요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n-ea"/>
              </a:rPr>
              <a:t>헤모글로빈 속의        는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은</a:t>
            </a:r>
            <a:r>
              <a:rPr lang="en-US" altLang="ko-KR" sz="2000" dirty="0" smtClean="0">
                <a:latin typeface="+mn-ea"/>
              </a:rPr>
              <a:t>) </a:t>
            </a:r>
            <a:r>
              <a:rPr lang="ko-KR" altLang="en-US" sz="2000" dirty="0" smtClean="0">
                <a:latin typeface="+mn-ea"/>
              </a:rPr>
              <a:t>과산화수소가 물과 산소로 분해되는 반응을 빠르게 하는 </a:t>
            </a:r>
            <a:r>
              <a:rPr lang="ko-KR" altLang="en-US" sz="2000" dirty="0" err="1" smtClean="0">
                <a:latin typeface="+mn-ea"/>
              </a:rPr>
              <a:t>촉매역활을</a:t>
            </a:r>
            <a:r>
              <a:rPr lang="ko-KR" altLang="en-US" sz="2000" dirty="0" smtClean="0">
                <a:latin typeface="+mn-ea"/>
              </a:rPr>
              <a:t> 합니다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이때 발생하는 산소에 의해 </a:t>
            </a:r>
            <a:r>
              <a:rPr lang="ko-KR" altLang="en-US" sz="2000" dirty="0" err="1" smtClean="0">
                <a:latin typeface="+mn-ea"/>
              </a:rPr>
              <a:t>루미놀</a:t>
            </a:r>
            <a:r>
              <a:rPr lang="ko-KR" altLang="en-US" sz="2000" dirty="0" smtClean="0">
                <a:latin typeface="+mn-ea"/>
              </a:rPr>
              <a:t> 시약이 산화되어 청백색의 화학 발광이 나타납니다</a:t>
            </a:r>
            <a:r>
              <a:rPr lang="en-US" altLang="ko-KR" sz="2000" dirty="0" smtClean="0">
                <a:latin typeface="+mn-ea"/>
              </a:rPr>
              <a:t>.</a:t>
            </a:r>
            <a:r>
              <a:rPr lang="ko-KR" altLang="en-US" sz="2000" dirty="0" smtClean="0">
                <a:latin typeface="+mn-ea"/>
              </a:rPr>
              <a:t> </a:t>
            </a:r>
            <a:endParaRPr lang="en-US" altLang="ko-KR" sz="2000" dirty="0">
              <a:latin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3789040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smtClean="0">
                <a:latin typeface="+mj-ea"/>
                <a:ea typeface="+mj-ea"/>
              </a:rPr>
              <a:t>4</a:t>
            </a:r>
            <a:r>
              <a:rPr lang="en-US" altLang="ko-KR" sz="2400" dirty="0" smtClean="0">
                <a:latin typeface="+mj-ea"/>
                <a:ea typeface="+mj-ea"/>
              </a:rPr>
              <a:t>. </a:t>
            </a:r>
            <a:r>
              <a:rPr lang="ko-KR" altLang="en-US" sz="2400" dirty="0" smtClean="0">
                <a:latin typeface="+mj-ea"/>
                <a:ea typeface="+mj-ea"/>
              </a:rPr>
              <a:t>다음 문장이 옳으면 </a:t>
            </a:r>
            <a:r>
              <a:rPr lang="en-US" altLang="ko-KR" sz="2400" dirty="0" smtClean="0">
                <a:latin typeface="+mj-ea"/>
                <a:ea typeface="+mj-ea"/>
              </a:rPr>
              <a:t>O, </a:t>
            </a:r>
            <a:r>
              <a:rPr lang="ko-KR" altLang="en-US" sz="2400" dirty="0" smtClean="0">
                <a:latin typeface="+mj-ea"/>
                <a:ea typeface="+mj-ea"/>
              </a:rPr>
              <a:t>틀리면 </a:t>
            </a:r>
            <a:r>
              <a:rPr lang="en-US" altLang="ko-KR" sz="2400" dirty="0" smtClean="0">
                <a:latin typeface="+mj-ea"/>
                <a:ea typeface="+mj-ea"/>
              </a:rPr>
              <a:t>X </a:t>
            </a:r>
            <a:r>
              <a:rPr lang="ko-KR" altLang="en-US" sz="2400" dirty="0" smtClean="0">
                <a:latin typeface="+mj-ea"/>
                <a:ea typeface="+mj-ea"/>
              </a:rPr>
              <a:t>표시하세요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 smtClean="0">
                <a:latin typeface="+mn-ea"/>
              </a:rPr>
              <a:t>루미놀</a:t>
            </a:r>
            <a:r>
              <a:rPr lang="ko-KR" altLang="en-US" sz="2000" dirty="0" smtClean="0">
                <a:latin typeface="+mn-ea"/>
              </a:rPr>
              <a:t> 검사 결과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청백색의 화학발광을 하는 물질은 </a:t>
            </a:r>
            <a:r>
              <a:rPr lang="en-US" altLang="ko-KR" sz="2000" dirty="0" smtClean="0">
                <a:latin typeface="+mn-ea"/>
              </a:rPr>
              <a:t>100% </a:t>
            </a:r>
            <a:r>
              <a:rPr lang="ko-KR" altLang="en-US" sz="2000" dirty="0" smtClean="0">
                <a:latin typeface="+mn-ea"/>
              </a:rPr>
              <a:t>사람의 혈흔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혈액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입니다</a:t>
            </a:r>
            <a:r>
              <a:rPr lang="en-US" altLang="ko-KR" sz="2000" dirty="0" smtClean="0">
                <a:latin typeface="+mn-ea"/>
              </a:rPr>
              <a:t>.  (  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 smtClean="0">
                <a:latin typeface="+mn-ea"/>
              </a:rPr>
              <a:t>루미놀</a:t>
            </a:r>
            <a:r>
              <a:rPr lang="ko-KR" altLang="en-US" sz="2000" dirty="0" smtClean="0">
                <a:latin typeface="+mn-ea"/>
              </a:rPr>
              <a:t> 검사를 시행할 때는 어두운 환경에서 해야 합니다</a:t>
            </a:r>
            <a:r>
              <a:rPr lang="en-US" altLang="ko-KR" sz="2000" dirty="0" smtClean="0">
                <a:latin typeface="+mn-ea"/>
              </a:rPr>
              <a:t>.  (  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 smtClean="0">
                <a:latin typeface="+mn-ea"/>
              </a:rPr>
              <a:t>루미놀</a:t>
            </a:r>
            <a:r>
              <a:rPr lang="ko-KR" altLang="en-US" sz="2000" dirty="0" smtClean="0">
                <a:latin typeface="+mn-ea"/>
              </a:rPr>
              <a:t> 검사는 감도가 뛰어나서 혈액을 닦아내어도 반응이 일어납니다</a:t>
            </a:r>
            <a:r>
              <a:rPr lang="en-US" altLang="ko-KR" sz="2000" dirty="0" smtClean="0">
                <a:latin typeface="+mn-ea"/>
              </a:rPr>
              <a:t>.  (   )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  <p:sp>
        <p:nvSpPr>
          <p:cNvPr id="2" name="직사각형 1"/>
          <p:cNvSpPr/>
          <p:nvPr/>
        </p:nvSpPr>
        <p:spPr>
          <a:xfrm>
            <a:off x="2783632" y="1808820"/>
            <a:ext cx="648072" cy="324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41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1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1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혈흔 감식에 사용되는 </a:t>
            </a:r>
            <a:r>
              <a:rPr lang="ko-KR" altLang="en-US" sz="2400" dirty="0" err="1" smtClean="0"/>
              <a:t>루미놀</a:t>
            </a:r>
            <a:r>
              <a:rPr lang="ko-KR" altLang="en-US" sz="2400" dirty="0" smtClean="0"/>
              <a:t> 시약을 만들어보고</a:t>
            </a:r>
            <a:r>
              <a:rPr lang="en-US" altLang="ko-KR" sz="2400" dirty="0" smtClean="0"/>
              <a:t>, CSI </a:t>
            </a:r>
            <a:r>
              <a:rPr lang="ko-KR" altLang="en-US" sz="2400" dirty="0" smtClean="0"/>
              <a:t>과학수사대가 되어 혈흔이 묻은 범행도구를 찾아봅시다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36127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221088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헤모글로빈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대조군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붉은 물감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붉은잉크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접</a:t>
            </a:r>
            <a:r>
              <a:rPr lang="ko-KR" altLang="en-US" sz="2000" dirty="0"/>
              <a:t>착</a:t>
            </a:r>
            <a:r>
              <a:rPr lang="ko-KR" altLang="en-US" sz="2000" dirty="0" smtClean="0"/>
              <a:t>펠트지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염기성 </a:t>
            </a:r>
            <a:r>
              <a:rPr lang="ko-KR" altLang="en-US" sz="2000" dirty="0" err="1" smtClean="0"/>
              <a:t>루미놀</a:t>
            </a:r>
            <a:r>
              <a:rPr lang="ko-KR" altLang="en-US" sz="2000" dirty="0" smtClean="0"/>
              <a:t> 용액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묽은 과산화수소수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에탄올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거름종이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채혈침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알코올 솜</a:t>
            </a:r>
            <a:r>
              <a:rPr lang="en-US" altLang="ko-KR" sz="2000" dirty="0" smtClean="0"/>
              <a:t>, CSI </a:t>
            </a:r>
            <a:r>
              <a:rPr lang="ko-KR" altLang="en-US" sz="2000" dirty="0" smtClean="0"/>
              <a:t>과학수사대 도안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***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증류수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정수기 물로 대체 가능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가위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필기도구 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27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78768"/>
            <a:ext cx="10882800" cy="526645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000" y="5661248"/>
            <a:ext cx="10882800" cy="1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9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7"/>
            <a:ext cx="10882800" cy="52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29637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3933056"/>
            <a:ext cx="10882800" cy="9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1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5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3367</TotalTime>
  <Words>228</Words>
  <Application>Microsoft Office PowerPoint</Application>
  <PresentationFormat>와이드스크린</PresentationFormat>
  <Paragraphs>33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82</cp:revision>
  <dcterms:created xsi:type="dcterms:W3CDTF">2020-01-07T08:23:28Z</dcterms:created>
  <dcterms:modified xsi:type="dcterms:W3CDTF">2020-02-06T04:54:19Z</dcterms:modified>
</cp:coreProperties>
</file>