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27" r:id="rId2"/>
  </p:sldMasterIdLst>
  <p:sldIdLst>
    <p:sldId id="256" r:id="rId3"/>
    <p:sldId id="258" r:id="rId4"/>
    <p:sldId id="260" r:id="rId5"/>
    <p:sldId id="261" r:id="rId6"/>
    <p:sldId id="291" r:id="rId7"/>
    <p:sldId id="285" r:id="rId8"/>
    <p:sldId id="292" r:id="rId9"/>
    <p:sldId id="259" r:id="rId10"/>
    <p:sldId id="293" r:id="rId11"/>
    <p:sldId id="262" r:id="rId12"/>
    <p:sldId id="294" r:id="rId13"/>
    <p:sldId id="295" r:id="rId14"/>
    <p:sldId id="296" r:id="rId15"/>
    <p:sldId id="297" r:id="rId16"/>
    <p:sldId id="274" r:id="rId17"/>
    <p:sldId id="276" r:id="rId18"/>
    <p:sldId id="298" r:id="rId19"/>
    <p:sldId id="299" r:id="rId20"/>
    <p:sldId id="283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742" autoAdjust="0"/>
  </p:normalViewPr>
  <p:slideViewPr>
    <p:cSldViewPr>
      <p:cViewPr varScale="1">
        <p:scale>
          <a:sx n="104" d="100"/>
          <a:sy n="104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25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92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45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40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445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807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93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00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59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022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125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845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751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32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915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06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6B40BF-20EC-4E2E-8B38-E086206B1DA6}" type="datetimeFigureOut">
              <a:rPr lang="ko-KR" altLang="en-US" smtClean="0"/>
              <a:t>2020-02-21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008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51217" y="895738"/>
            <a:ext cx="5293599" cy="905069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>
                <a:solidFill>
                  <a:srgbClr val="FFC000"/>
                </a:solidFill>
                <a:latin typeface="+mj-ea"/>
              </a:rPr>
              <a:t>[ CSI</a:t>
            </a:r>
            <a:r>
              <a:rPr lang="en-US" altLang="ko-KR" b="1" dirty="0" smtClean="0">
                <a:solidFill>
                  <a:srgbClr val="FFC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b="1" dirty="0" smtClean="0">
                <a:solidFill>
                  <a:srgbClr val="FFC000"/>
                </a:solidFill>
                <a:latin typeface="+mj-ea"/>
              </a:rPr>
              <a:t>과학수사대</a:t>
            </a:r>
            <a:r>
              <a:rPr lang="en-US" altLang="ko-KR" b="1" dirty="0" smtClean="0">
                <a:solidFill>
                  <a:srgbClr val="FFC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]</a:t>
            </a:r>
            <a:endParaRPr lang="ko-KR" altLang="en-US" b="1" dirty="0">
              <a:solidFill>
                <a:srgbClr val="FFC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1707502" y="2743200"/>
            <a:ext cx="8658808" cy="250837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21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0" b="1" dirty="0" smtClean="0"/>
              <a:t>독극물 감식</a:t>
            </a:r>
            <a:r>
              <a:rPr lang="ko-KR" altLang="en-US" sz="8000" dirty="0" smtClean="0"/>
              <a:t> </a:t>
            </a:r>
            <a:endParaRPr lang="en-US" altLang="ko-KR" sz="8000" dirty="0" smtClean="0"/>
          </a:p>
          <a:p>
            <a:r>
              <a:rPr lang="en-US" altLang="ko-KR" sz="6000" b="1" dirty="0" smtClean="0"/>
              <a:t>-</a:t>
            </a:r>
            <a:r>
              <a:rPr lang="ko-KR" altLang="en-US" sz="6000" b="1" dirty="0" smtClean="0"/>
              <a:t> 납 검출 </a:t>
            </a:r>
            <a:r>
              <a:rPr lang="en-US" altLang="ko-KR" sz="6000" b="1" dirty="0" smtClean="0"/>
              <a:t>-</a:t>
            </a:r>
            <a:endParaRPr lang="ko-KR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460851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사건의 시작 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9119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2426626"/>
            <a:ext cx="5484008" cy="333817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178" y="2492896"/>
            <a:ext cx="5443200" cy="327190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0" y="980728"/>
            <a:ext cx="10882800" cy="1512168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사건의 시작 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541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9"/>
            <a:ext cx="10882800" cy="56423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542082"/>
            <a:ext cx="5123968" cy="455121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8" y="1500810"/>
            <a:ext cx="5758832" cy="4592486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사건의 시작 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5405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5266176" cy="467239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985" y="980728"/>
            <a:ext cx="5686623" cy="4672390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사건의 시작 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895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915200" cy="714304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사건의 시작 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1662613"/>
            <a:ext cx="10915200" cy="31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831946" y="357673"/>
            <a:ext cx="343214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err="1" smtClean="0"/>
              <a:t>실험시</a:t>
            </a:r>
            <a:r>
              <a:rPr lang="ko-KR" altLang="en-US" sz="2600" dirty="0" smtClean="0"/>
              <a:t> 주의사항</a:t>
            </a:r>
            <a:endParaRPr lang="en-US" altLang="ko-KR" sz="2600" dirty="0" smtClean="0"/>
          </a:p>
          <a:p>
            <a:endParaRPr lang="ko-KR" altLang="en-US" sz="26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84000" y="979201"/>
            <a:ext cx="10915200" cy="3025864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시약을 손으로 직접 만지지 말고 장갑 및 보안경을 낀 후 실험 하세요</a:t>
            </a:r>
            <a:r>
              <a:rPr lang="en-US" altLang="ko-KR" sz="24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황화나트륨의 농도는 </a:t>
            </a:r>
            <a:r>
              <a:rPr lang="en-US" altLang="ko-KR" sz="2400" dirty="0" smtClean="0"/>
              <a:t>1% </a:t>
            </a:r>
            <a:r>
              <a:rPr lang="ko-KR" altLang="en-US" sz="2400" dirty="0" smtClean="0"/>
              <a:t>미만이지만 자극적 냄새</a:t>
            </a: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달걀썩는냄새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가 동반되므로 환기를 시키며 실험하세요</a:t>
            </a:r>
            <a:r>
              <a:rPr lang="en-US" altLang="ko-KR" sz="24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황화나트륨 용액에 침전이 생길 수 있습니다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잘 흔들어 사용하세요</a:t>
            </a:r>
            <a:r>
              <a:rPr lang="en-US" altLang="ko-KR" sz="2400" dirty="0" smtClean="0"/>
              <a:t>.</a:t>
            </a: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478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831946" y="357673"/>
            <a:ext cx="343214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확인학습</a:t>
            </a:r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9"/>
            <a:ext cx="10882800" cy="30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831946" y="357673"/>
            <a:ext cx="343214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원리학습</a:t>
            </a:r>
            <a:endParaRPr lang="en-US" altLang="ko-KR" sz="2600" dirty="0" smtClean="0"/>
          </a:p>
          <a:p>
            <a:endParaRPr lang="ko-KR" altLang="en-US" sz="2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31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831946" y="357673"/>
            <a:ext cx="343214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원리학습</a:t>
            </a:r>
            <a:endParaRPr lang="en-US" altLang="ko-KR" sz="2600" dirty="0" smtClean="0"/>
          </a:p>
          <a:p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350420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4409169"/>
            <a:ext cx="10882800" cy="110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2" y="2889331"/>
            <a:ext cx="3937686" cy="12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실험목표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000" y="979200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납 오염이 의심되는 물에 앙금 생성반응을 이용한 납 </a:t>
            </a:r>
            <a:r>
              <a:rPr lang="ko-KR" altLang="en-US" sz="2400" dirty="0" err="1" smtClean="0"/>
              <a:t>검출법을</a:t>
            </a:r>
            <a:r>
              <a:rPr lang="ko-KR" altLang="en-US" sz="2400" dirty="0" smtClean="0"/>
              <a:t> 시행하여 오염된 지하수를 직접 찾아봅니다</a:t>
            </a:r>
            <a:r>
              <a:rPr lang="en-US" altLang="ko-KR" sz="2400" dirty="0" smtClean="0"/>
              <a:t>.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6" y="3495612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 준비물</a:t>
            </a:r>
            <a:endParaRPr lang="ko-KR" altLang="en-US" sz="26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4000" y="4149080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bg1"/>
                </a:solidFill>
              </a:rPr>
              <a:t>물 샘플용 </a:t>
            </a:r>
            <a:r>
              <a:rPr lang="ko-KR" altLang="en-US" sz="2000" dirty="0" err="1" smtClean="0">
                <a:solidFill>
                  <a:schemeClr val="bg1"/>
                </a:solidFill>
              </a:rPr>
              <a:t>투약병</a:t>
            </a:r>
            <a:r>
              <a:rPr lang="ko-KR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</a:rPr>
              <a:t>3</a:t>
            </a:r>
            <a:r>
              <a:rPr lang="ko-KR" altLang="en-US" sz="2000" dirty="0" smtClean="0">
                <a:solidFill>
                  <a:schemeClr val="bg1"/>
                </a:solidFill>
              </a:rPr>
              <a:t>개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거름종이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질산 납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err="1" smtClean="0">
                <a:solidFill>
                  <a:schemeClr val="bg1"/>
                </a:solidFill>
              </a:rPr>
              <a:t>아이오딘화칼륨용액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황화나트륨용액</a:t>
            </a:r>
            <a:r>
              <a:rPr lang="en-US" altLang="ko-KR" sz="2000" dirty="0" smtClean="0">
                <a:solidFill>
                  <a:schemeClr val="bg1"/>
                </a:solidFill>
              </a:rPr>
              <a:t>,</a:t>
            </a:r>
            <a:r>
              <a:rPr lang="ko-KR" altLang="en-US" sz="2000" dirty="0" smtClean="0">
                <a:solidFill>
                  <a:schemeClr val="bg1"/>
                </a:solidFill>
              </a:rPr>
              <a:t>양면테이프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smtClean="0">
                <a:solidFill>
                  <a:schemeClr val="bg1"/>
                </a:solidFill>
              </a:rPr>
              <a:t>CSI </a:t>
            </a:r>
            <a:r>
              <a:rPr lang="ko-KR" altLang="en-US" sz="2000" dirty="0" smtClean="0">
                <a:solidFill>
                  <a:schemeClr val="bg1"/>
                </a:solidFill>
              </a:rPr>
              <a:t>과학수사대 도안</a:t>
            </a:r>
            <a:r>
              <a:rPr lang="en-US" altLang="ko-KR" sz="2000" dirty="0" smtClean="0">
                <a:solidFill>
                  <a:schemeClr val="bg1"/>
                </a:solidFill>
              </a:rPr>
              <a:t>, </a:t>
            </a:r>
            <a:r>
              <a:rPr lang="ko-KR" altLang="en-US" sz="2000" dirty="0" smtClean="0">
                <a:solidFill>
                  <a:schemeClr val="bg1"/>
                </a:solidFill>
              </a:rPr>
              <a:t>투명필름 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****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증류수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정수기 물로 대체 가능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핀셋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가위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연필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과학수사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모든 범죄는 흔적을 남긴다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299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692696"/>
            <a:ext cx="10915200" cy="52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764704"/>
            <a:ext cx="10886400" cy="43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476672"/>
            <a:ext cx="11030654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사건의 시작 </a:t>
            </a:r>
            <a:endParaRPr lang="ko-KR" altLang="en-US" sz="2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48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9416" y="357673"/>
            <a:ext cx="208823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en-US" altLang="ko-KR" sz="2600" dirty="0" smtClean="0"/>
          </a:p>
          <a:p>
            <a:endParaRPr lang="ko-KR" altLang="en-US" sz="2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50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119743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2132856"/>
            <a:ext cx="10882800" cy="4507977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사건의 시작 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5694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>
          <a:lnSpc>
            <a:spcPct val="200000"/>
          </a:lnSpc>
          <a:defRPr sz="2400" dirty="0" smtClean="0"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3429</TotalTime>
  <Words>130</Words>
  <Application>Microsoft Office PowerPoint</Application>
  <PresentationFormat>와이드스크린</PresentationFormat>
  <Paragraphs>25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29" baseType="lpstr">
      <vt:lpstr>Adobe 고딕 Std B</vt:lpstr>
      <vt:lpstr>맑은 고딕</vt:lpstr>
      <vt:lpstr>배달의민족 도현</vt:lpstr>
      <vt:lpstr>Arial</vt:lpstr>
      <vt:lpstr>Calibri</vt:lpstr>
      <vt:lpstr>Calibri Light</vt:lpstr>
      <vt:lpstr>Century Gothic</vt:lpstr>
      <vt:lpstr>Wingdings 2</vt:lpstr>
      <vt:lpstr>HDOfficeLightV0</vt:lpstr>
      <vt:lpstr>그물</vt:lpstr>
      <vt:lpstr>[ CSI 과학수사대 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키트</cp:lastModifiedBy>
  <cp:revision>102</cp:revision>
  <dcterms:created xsi:type="dcterms:W3CDTF">2020-01-07T08:23:28Z</dcterms:created>
  <dcterms:modified xsi:type="dcterms:W3CDTF">2020-02-21T07:00:51Z</dcterms:modified>
</cp:coreProperties>
</file>