
<file path=[Content_Types].xml><?xml version="1.0" encoding="utf-8"?>
<Types xmlns="http://schemas.openxmlformats.org/package/2006/content-types"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  <p:sldMasterId id="2147484552" r:id="rId4"/>
  </p:sldMasterIdLst>
  <p:sldIdLst>
    <p:sldId id="355" r:id="rId5"/>
    <p:sldId id="348" r:id="rId6"/>
    <p:sldId id="349" r:id="rId7"/>
    <p:sldId id="350" r:id="rId8"/>
    <p:sldId id="297" r:id="rId9"/>
    <p:sldId id="351" r:id="rId10"/>
    <p:sldId id="258" r:id="rId11"/>
    <p:sldId id="371" r:id="rId12"/>
    <p:sldId id="376" r:id="rId13"/>
    <p:sldId id="377" r:id="rId14"/>
    <p:sldId id="375" r:id="rId15"/>
    <p:sldId id="373" r:id="rId16"/>
    <p:sldId id="372" r:id="rId17"/>
    <p:sldId id="374" r:id="rId18"/>
    <p:sldId id="352" r:id="rId19"/>
    <p:sldId id="354" r:id="rId20"/>
    <p:sldId id="357" r:id="rId21"/>
    <p:sldId id="358" r:id="rId22"/>
    <p:sldId id="360" r:id="rId23"/>
    <p:sldId id="363" r:id="rId24"/>
    <p:sldId id="364" r:id="rId25"/>
    <p:sldId id="361" r:id="rId26"/>
    <p:sldId id="367" r:id="rId27"/>
    <p:sldId id="366" r:id="rId28"/>
    <p:sldId id="365" r:id="rId29"/>
    <p:sldId id="368" r:id="rId30"/>
    <p:sldId id="369" r:id="rId31"/>
    <p:sldId id="370" r:id="rId32"/>
    <p:sldId id="283" r:id="rId3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7"/>
    <a:srgbClr val="CCECFF"/>
    <a:srgbClr val="EAD4F8"/>
    <a:srgbClr val="A6B727"/>
    <a:srgbClr val="F5FBD9"/>
    <a:srgbClr val="F9DDD7"/>
    <a:srgbClr val="F7D1C9"/>
    <a:srgbClr val="FEF9F8"/>
    <a:srgbClr val="F7EEFC"/>
    <a:srgbClr val="E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5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602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146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720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572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9128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02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8592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85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2142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8537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84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2024-12-09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08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ACAF32-5249-F52A-6B84-26AD6543C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altLang="ko-KR"/>
              <a:t> </a:t>
            </a:r>
            <a:endParaRPr lang="ko-KR" altLang="en-US" dirty="0"/>
          </a:p>
        </p:txBody>
      </p:sp>
      <p:pic>
        <p:nvPicPr>
          <p:cNvPr id="4" name="그림 3" descr="텍스트, 상자, 디자인이(가) 표시된 사진&#10;&#10;자동 생성된 설명">
            <a:extLst>
              <a:ext uri="{FF2B5EF4-FFF2-40B4-BE49-F238E27FC236}">
                <a16:creationId xmlns:a16="http://schemas.microsoft.com/office/drawing/2014/main" id="{C72051D7-BBED-6234-42B4-46DBF2E37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8" y="263897"/>
            <a:ext cx="11592581" cy="627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58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직사각형, 디자인이(가) 표시된 사진&#10;&#10;자동 생성된 설명">
            <a:extLst>
              <a:ext uri="{FF2B5EF4-FFF2-40B4-BE49-F238E27FC236}">
                <a16:creationId xmlns:a16="http://schemas.microsoft.com/office/drawing/2014/main" id="{8F534A86-6B8C-AA33-2997-7BB91AA6A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23" y="346841"/>
            <a:ext cx="11525356" cy="618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56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직사각형, 창문, 스크린샷이(가) 표시된 사진&#10;&#10;자동 생성된 설명">
            <a:extLst>
              <a:ext uri="{FF2B5EF4-FFF2-40B4-BE49-F238E27FC236}">
                <a16:creationId xmlns:a16="http://schemas.microsoft.com/office/drawing/2014/main" id="{2B59F490-5598-E67C-E502-F1718D1E1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5" y="320847"/>
            <a:ext cx="11573833" cy="620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29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이(가) 표시된 사진&#10;&#10;자동 생성된 설명">
            <a:extLst>
              <a:ext uri="{FF2B5EF4-FFF2-40B4-BE49-F238E27FC236}">
                <a16:creationId xmlns:a16="http://schemas.microsoft.com/office/drawing/2014/main" id="{87E01D02-F4FA-C5C2-0E2B-F1A2D30C2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4" y="325875"/>
            <a:ext cx="11430000" cy="614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60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공구, 디자인이(가) 표시된 사진&#10;&#10;자동 생성된 설명">
            <a:extLst>
              <a:ext uri="{FF2B5EF4-FFF2-40B4-BE49-F238E27FC236}">
                <a16:creationId xmlns:a16="http://schemas.microsoft.com/office/drawing/2014/main" id="{AC03660F-7123-BE53-95E0-2B01FC8DB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3" y="373875"/>
            <a:ext cx="11451851" cy="615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32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도표, 디자인이(가) 표시된 사진&#10;&#10;자동 생성된 설명">
            <a:extLst>
              <a:ext uri="{FF2B5EF4-FFF2-40B4-BE49-F238E27FC236}">
                <a16:creationId xmlns:a16="http://schemas.microsoft.com/office/drawing/2014/main" id="{BA6D2287-51AB-3F7A-CE21-18DBB0CE7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2" y="378372"/>
            <a:ext cx="11355457" cy="610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15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이(가) 표시된 사진&#10;&#10;자동 생성된 설명">
            <a:extLst>
              <a:ext uri="{FF2B5EF4-FFF2-40B4-BE49-F238E27FC236}">
                <a16:creationId xmlns:a16="http://schemas.microsoft.com/office/drawing/2014/main" id="{383A6C94-AC3D-09BE-144D-927EF3A23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86" y="385170"/>
            <a:ext cx="11401489" cy="612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40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폰트, 디자인이(가) 표시된 사진&#10;&#10;자동 생성된 설명">
            <a:extLst>
              <a:ext uri="{FF2B5EF4-FFF2-40B4-BE49-F238E27FC236}">
                <a16:creationId xmlns:a16="http://schemas.microsoft.com/office/drawing/2014/main" id="{BC483AF7-B5F8-4BB2-E97A-B35FC5231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19" y="341571"/>
            <a:ext cx="11554561" cy="617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72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도표이(가) 표시된 사진&#10;&#10;자동 생성된 설명">
            <a:extLst>
              <a:ext uri="{FF2B5EF4-FFF2-40B4-BE49-F238E27FC236}">
                <a16:creationId xmlns:a16="http://schemas.microsoft.com/office/drawing/2014/main" id="{1428DD8A-F99F-FA28-D272-B1C94CB4B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3" y="340571"/>
            <a:ext cx="11445766" cy="613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22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아동 미술, 편지이(가) 표시된 사진&#10;&#10;자동 생성된 설명">
            <a:extLst>
              <a:ext uri="{FF2B5EF4-FFF2-40B4-BE49-F238E27FC236}">
                <a16:creationId xmlns:a16="http://schemas.microsoft.com/office/drawing/2014/main" id="{C61B7780-BEAD-D679-8806-5DAA22319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25" y="382841"/>
            <a:ext cx="11370016" cy="609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93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디자인, 일러스트레이션이(가) 표시된 사진&#10;&#10;자동 생성된 설명">
            <a:extLst>
              <a:ext uri="{FF2B5EF4-FFF2-40B4-BE49-F238E27FC236}">
                <a16:creationId xmlns:a16="http://schemas.microsoft.com/office/drawing/2014/main" id="{3B9F517B-E07A-0D50-6449-D330AC44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3" y="349753"/>
            <a:ext cx="11382704" cy="615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68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폰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7A5738C0-A8D8-8A12-F518-FBE19256A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1" y="346208"/>
            <a:ext cx="11382704" cy="610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29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번호이(가) 표시된 사진&#10;&#10;자동 생성된 설명">
            <a:extLst>
              <a:ext uri="{FF2B5EF4-FFF2-40B4-BE49-F238E27FC236}">
                <a16:creationId xmlns:a16="http://schemas.microsoft.com/office/drawing/2014/main" id="{F32615BB-B034-F8BC-C19B-D41E6AD02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24" y="332119"/>
            <a:ext cx="11494009" cy="616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56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도표, 전동 톱이(가) 표시된 사진&#10;&#10;자동 생성된 설명">
            <a:extLst>
              <a:ext uri="{FF2B5EF4-FFF2-40B4-BE49-F238E27FC236}">
                <a16:creationId xmlns:a16="http://schemas.microsoft.com/office/drawing/2014/main" id="{8B325A17-5685-E1E3-48A8-35304C10B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07" y="357479"/>
            <a:ext cx="11461531" cy="614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81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C119BE14-28C1-75C5-14C8-C1799983C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40573"/>
            <a:ext cx="11398468" cy="61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92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폰트, 번호이(가) 표시된 사진&#10;&#10;자동 생성된 설명">
            <a:extLst>
              <a:ext uri="{FF2B5EF4-FFF2-40B4-BE49-F238E27FC236}">
                <a16:creationId xmlns:a16="http://schemas.microsoft.com/office/drawing/2014/main" id="{C71E0B61-275E-54E6-4FB7-2C9293AA2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19" y="340572"/>
            <a:ext cx="11566450" cy="620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21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폰트, 디자인이(가) 표시된 사진&#10;&#10;자동 생성된 설명">
            <a:extLst>
              <a:ext uri="{FF2B5EF4-FFF2-40B4-BE49-F238E27FC236}">
                <a16:creationId xmlns:a16="http://schemas.microsoft.com/office/drawing/2014/main" id="{D70DACD0-05D7-337D-8F77-BE0BAF14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24" y="450470"/>
            <a:ext cx="11243893" cy="602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6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기차, 라인이(가) 표시된 사진&#10;&#10;자동 생성된 설명">
            <a:extLst>
              <a:ext uri="{FF2B5EF4-FFF2-40B4-BE49-F238E27FC236}">
                <a16:creationId xmlns:a16="http://schemas.microsoft.com/office/drawing/2014/main" id="{1F730FD5-0F5B-DE39-9BBD-F999C8C49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79" y="371081"/>
            <a:ext cx="11508828" cy="617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20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06DA5AF4-F8DE-E01E-F050-985B7D99D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07" y="315210"/>
            <a:ext cx="11540359" cy="618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35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폰트, 번호이(가) 표시된 사진&#10;&#10;자동 생성된 설명">
            <a:extLst>
              <a:ext uri="{FF2B5EF4-FFF2-40B4-BE49-F238E27FC236}">
                <a16:creationId xmlns:a16="http://schemas.microsoft.com/office/drawing/2014/main" id="{B07DF835-9F38-B426-9D33-5D8A5C0C8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07" y="416722"/>
            <a:ext cx="11430000" cy="604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31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50F478C6-706B-9472-0CF5-E9DE1D018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42" y="355109"/>
            <a:ext cx="11465115" cy="614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53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3615615" y="969402"/>
            <a:ext cx="3900194" cy="322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615615" y="1291995"/>
            <a:ext cx="1371600" cy="322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 descr="텍스트, 폰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CD54C770-38B0-09EF-78BA-EC7E7DEE3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19" y="315310"/>
            <a:ext cx="11597981" cy="621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9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구체, 스크린샷, 행성이(가) 표시된 사진&#10;&#10;자동 생성된 설명">
            <a:extLst>
              <a:ext uri="{FF2B5EF4-FFF2-40B4-BE49-F238E27FC236}">
                <a16:creationId xmlns:a16="http://schemas.microsoft.com/office/drawing/2014/main" id="{5E2F69BF-D0FA-FB5F-ACC2-20E0CB603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1" y="323051"/>
            <a:ext cx="11366938" cy="610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1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59A25B3F-D9BF-73B8-3F2A-D3B3B7EB3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3" y="378373"/>
            <a:ext cx="11437396" cy="61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21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도표, 라인이(가) 표시된 사진&#10;&#10;자동 생성된 설명">
            <a:extLst>
              <a:ext uri="{FF2B5EF4-FFF2-40B4-BE49-F238E27FC236}">
                <a16:creationId xmlns:a16="http://schemas.microsoft.com/office/drawing/2014/main" id="{8A76CD15-FFC9-99FD-F36E-C794F7CE3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19" y="315310"/>
            <a:ext cx="11550684" cy="619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03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도표, 폰트이(가) 표시된 사진&#10;&#10;자동 생성된 설명">
            <a:extLst>
              <a:ext uri="{FF2B5EF4-FFF2-40B4-BE49-F238E27FC236}">
                <a16:creationId xmlns:a16="http://schemas.microsoft.com/office/drawing/2014/main" id="{825B88EF-92B7-CCDF-202E-D31A4FAEA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1" y="331075"/>
            <a:ext cx="11525356" cy="618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89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816EAB11-C10E-E18B-9AA2-ABAF831A6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7" y="394138"/>
            <a:ext cx="11319545" cy="606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93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디자인이(가) 표시된 사진&#10;&#10;자동 생성된 설명">
            <a:extLst>
              <a:ext uri="{FF2B5EF4-FFF2-40B4-BE49-F238E27FC236}">
                <a16:creationId xmlns:a16="http://schemas.microsoft.com/office/drawing/2014/main" id="{4F7A4737-766F-0C40-E484-F952A68EC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22" y="346841"/>
            <a:ext cx="11495955" cy="616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71251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기본">
  <a:themeElements>
    <a:clrScheme name="기본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6019</TotalTime>
  <Words>1</Words>
  <Application>Microsoft Office PowerPoint</Application>
  <PresentationFormat>와이드스크린</PresentationFormat>
  <Paragraphs>1</Paragraphs>
  <Slides>29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29</vt:i4>
      </vt:variant>
    </vt:vector>
  </HeadingPairs>
  <TitlesOfParts>
    <vt:vector size="37" baseType="lpstr">
      <vt:lpstr>Calibri</vt:lpstr>
      <vt:lpstr>Calibri Light</vt:lpstr>
      <vt:lpstr>Corbel</vt:lpstr>
      <vt:lpstr>Wingdings 2</vt:lpstr>
      <vt:lpstr>HDOfficeLightV0</vt:lpstr>
      <vt:lpstr>1_HDOfficeLightV0</vt:lpstr>
      <vt:lpstr>2_HDOfficeLightV0</vt:lpstr>
      <vt:lpstr>기본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이정영</dc:creator>
  <cp:lastModifiedBy>Silver</cp:lastModifiedBy>
  <cp:revision>11</cp:revision>
  <dcterms:created xsi:type="dcterms:W3CDTF">2020-02-06T01:52:40Z</dcterms:created>
  <dcterms:modified xsi:type="dcterms:W3CDTF">2024-12-10T05:13:13Z</dcterms:modified>
</cp:coreProperties>
</file>