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4" r:id="rId5"/>
    <p:sldId id="266" r:id="rId6"/>
    <p:sldId id="279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0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1716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137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8852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348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263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147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4818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9900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884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358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4D1C9-47E1-46E2-90E3-81DE76F07285}" type="datetimeFigureOut">
              <a:rPr lang="ko-KR" altLang="en-US" smtClean="0"/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741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3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그림 8" descr="사람들, 그룹, 연, 우산이(가) 표시된 사진&#10;&#10;자동 생성된 설명">
            <a:extLst>
              <a:ext uri="{FF2B5EF4-FFF2-40B4-BE49-F238E27FC236}">
                <a16:creationId xmlns:a16="http://schemas.microsoft.com/office/drawing/2014/main" id="{CE4DFA77-324B-48EC-83D4-C8964B530E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46" b="899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EC95360-1D52-43C9-8DB3-26BBCE14BB7D}"/>
              </a:ext>
            </a:extLst>
          </p:cNvPr>
          <p:cNvSpPr txBox="1"/>
          <p:nvPr/>
        </p:nvSpPr>
        <p:spPr>
          <a:xfrm>
            <a:off x="1524000" y="1122362"/>
            <a:ext cx="9144000" cy="29005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ko-KR" altLang="en-US" sz="8800" b="1" dirty="0">
                <a:solidFill>
                  <a:srgbClr val="FFFFFF"/>
                </a:solidFill>
                <a:latin typeface="헤움방울톡톡132" panose="02020603020101020101" pitchFamily="18" charset="-127"/>
                <a:ea typeface="헤움방울톡톡132" panose="02020603020101020101" pitchFamily="18" charset="-127"/>
                <a:cs typeface="+mj-cs"/>
              </a:rPr>
              <a:t>해저 화산 폭발</a:t>
            </a:r>
          </a:p>
        </p:txBody>
      </p:sp>
    </p:spTree>
    <p:extLst>
      <p:ext uri="{BB962C8B-B14F-4D97-AF65-F5344CB8AC3E}">
        <p14:creationId xmlns:p14="http://schemas.microsoft.com/office/powerpoint/2010/main" val="2411643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스크린샷이(가) 표시된 사진&#10;&#10;자동 생성된 설명">
            <a:extLst>
              <a:ext uri="{FF2B5EF4-FFF2-40B4-BE49-F238E27FC236}">
                <a16:creationId xmlns:a16="http://schemas.microsoft.com/office/drawing/2014/main" id="{44BE12FC-113C-4F4F-AFAC-49EC07C4E8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02" y="0"/>
            <a:ext cx="118955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505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스크린샷이(가) 표시된 사진&#10;&#10;자동 생성된 설명">
            <a:extLst>
              <a:ext uri="{FF2B5EF4-FFF2-40B4-BE49-F238E27FC236}">
                <a16:creationId xmlns:a16="http://schemas.microsoft.com/office/drawing/2014/main" id="{D980BB86-05CF-4902-8514-CD12957724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02" y="0"/>
            <a:ext cx="118955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325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스크린샷이(가) 표시된 사진&#10;&#10;자동 생성된 설명">
            <a:extLst>
              <a:ext uri="{FF2B5EF4-FFF2-40B4-BE49-F238E27FC236}">
                <a16:creationId xmlns:a16="http://schemas.microsoft.com/office/drawing/2014/main" id="{4457DFC9-5F8F-44A4-9E56-7D73E2A3F6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02" y="0"/>
            <a:ext cx="118955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426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스크린샷이(가) 표시된 사진&#10;&#10;자동 생성된 설명">
            <a:extLst>
              <a:ext uri="{FF2B5EF4-FFF2-40B4-BE49-F238E27FC236}">
                <a16:creationId xmlns:a16="http://schemas.microsoft.com/office/drawing/2014/main" id="{1B74C0C0-6587-4DE1-8412-A2BFB0739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02" y="0"/>
            <a:ext cx="118955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433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스크린샷이(가) 표시된 사진&#10;&#10;자동 생성된 설명">
            <a:extLst>
              <a:ext uri="{FF2B5EF4-FFF2-40B4-BE49-F238E27FC236}">
                <a16:creationId xmlns:a16="http://schemas.microsoft.com/office/drawing/2014/main" id="{4D21E33B-7385-4D9C-9E90-19F71A776E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4" y="0"/>
            <a:ext cx="118757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518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스크린샷이(가) 표시된 사진&#10;&#10;자동 생성된 설명">
            <a:extLst>
              <a:ext uri="{FF2B5EF4-FFF2-40B4-BE49-F238E27FC236}">
                <a16:creationId xmlns:a16="http://schemas.microsoft.com/office/drawing/2014/main" id="{9055A68C-F4A9-4839-86D9-CA2944EF4D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4" y="0"/>
            <a:ext cx="118757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85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그림 2" descr="꽃, 조류이(가) 표시된 사진&#10;&#10;자동 생성된 설명">
            <a:extLst>
              <a:ext uri="{FF2B5EF4-FFF2-40B4-BE49-F238E27FC236}">
                <a16:creationId xmlns:a16="http://schemas.microsoft.com/office/drawing/2014/main" id="{C109DF26-7B7D-494F-BD83-19ED6E8BAB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567" y="643467"/>
            <a:ext cx="9646865" cy="5571065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84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스크린샷이(가) 표시된 사진&#10;&#10;자동 생성된 설명">
            <a:extLst>
              <a:ext uri="{FF2B5EF4-FFF2-40B4-BE49-F238E27FC236}">
                <a16:creationId xmlns:a16="http://schemas.microsoft.com/office/drawing/2014/main" id="{BB275EE9-67D8-4DF9-A9C9-9F7360AAE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8" y="0"/>
            <a:ext cx="121561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010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스크린샷이(가) 표시된 사진&#10;&#10;자동 생성된 설명">
            <a:extLst>
              <a:ext uri="{FF2B5EF4-FFF2-40B4-BE49-F238E27FC236}">
                <a16:creationId xmlns:a16="http://schemas.microsoft.com/office/drawing/2014/main" id="{5B4C7980-7F87-49CA-94DB-7A93C3903B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" y="0"/>
            <a:ext cx="118643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69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스크린샷, 텍스트, 지도이(가) 표시된 사진&#10;&#10;자동 생성된 설명">
            <a:extLst>
              <a:ext uri="{FF2B5EF4-FFF2-40B4-BE49-F238E27FC236}">
                <a16:creationId xmlns:a16="http://schemas.microsoft.com/office/drawing/2014/main" id="{352CE12C-E7EC-4A4D-9483-9F920B7FBD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" y="0"/>
            <a:ext cx="118643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140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스크린샷이(가) 표시된 사진&#10;&#10;자동 생성된 설명">
            <a:extLst>
              <a:ext uri="{FF2B5EF4-FFF2-40B4-BE49-F238E27FC236}">
                <a16:creationId xmlns:a16="http://schemas.microsoft.com/office/drawing/2014/main" id="{64FC11F7-A47C-483D-87CF-D79A1ACA02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" y="0"/>
            <a:ext cx="118643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192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텍스트, 지도이(가) 표시된 사진&#10;&#10;자동 생성된 설명">
            <a:extLst>
              <a:ext uri="{FF2B5EF4-FFF2-40B4-BE49-F238E27FC236}">
                <a16:creationId xmlns:a16="http://schemas.microsoft.com/office/drawing/2014/main" id="{E097F0AB-D254-4558-AAFD-E9D22A5AD9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28" y="0"/>
            <a:ext cx="116507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696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스크린샷이(가) 표시된 사진&#10;&#10;자동 생성된 설명">
            <a:extLst>
              <a:ext uri="{FF2B5EF4-FFF2-40B4-BE49-F238E27FC236}">
                <a16:creationId xmlns:a16="http://schemas.microsoft.com/office/drawing/2014/main" id="{E7CBB952-89DD-4E5B-94AE-E7E702F4D8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26" y="0"/>
            <a:ext cx="118841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686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B79D1446-59D7-4558-B07A-5E35EFFC0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26" y="0"/>
            <a:ext cx="118841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768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스크린샷, 병이(가) 표시된 사진&#10;&#10;자동 생성된 설명">
            <a:extLst>
              <a:ext uri="{FF2B5EF4-FFF2-40B4-BE49-F238E27FC236}">
                <a16:creationId xmlns:a16="http://schemas.microsoft.com/office/drawing/2014/main" id="{6DDD5062-64F2-40BD-872E-A2A8493EBE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4" y="0"/>
            <a:ext cx="118757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534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와이드스크린</PresentationFormat>
  <Paragraphs>1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0" baseType="lpstr">
      <vt:lpstr>맑은 고딕</vt:lpstr>
      <vt:lpstr>헤움방울톡톡132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Silver</dc:creator>
  <cp:lastModifiedBy>Silver</cp:lastModifiedBy>
  <cp:revision>1</cp:revision>
  <dcterms:created xsi:type="dcterms:W3CDTF">2020-09-03T07:24:02Z</dcterms:created>
  <dcterms:modified xsi:type="dcterms:W3CDTF">2020-09-03T07:25:03Z</dcterms:modified>
</cp:coreProperties>
</file>