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8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3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31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9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57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36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2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1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F5019-B6E1-46B4-ADE6-9B45EA6FD8CC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D6720-2B21-4F44-BF30-6AB17E7C7D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3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415D63-7650-4F34-B3D8-4FC3605A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59266C08-4484-4D3A-A37D-003D0ED69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9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5165A8A-CDD9-4602-8B40-06AC94F50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A2AC265-AED1-49ED-B8B8-1EEA04EFB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7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8686896-D1A1-4DFF-A74F-4053C31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3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F8B82EF-B86A-4647-A2A4-16346619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48123D0-8908-4516-8EF2-EC6F5106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1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17EE4FF-A3CD-4461-918C-0EFC5683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1"/>
            <a:ext cx="12231439" cy="68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990AE5A-3142-49A5-8C48-7934C2A0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37" y="0"/>
            <a:ext cx="122708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C09586-6363-480A-B3BD-2DC67CE6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8"/>
            <a:ext cx="12225098" cy="6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0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3E5C15C4-1BA8-46EC-9DED-381968D3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8"/>
            <a:ext cx="12225098" cy="6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58784696-9830-464E-AC06-377628892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6593E59-8F6A-4B5F-9DD6-3291D10F9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7"/>
            <a:ext cx="12218762" cy="68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5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8AABD23-4FF4-447D-A312-805CB2C84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1" y="0"/>
            <a:ext cx="122455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11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824F59F-80AB-4A3C-9FCE-BCF0DC37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61" y="0"/>
            <a:ext cx="122455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5C0412E-7600-4647-A2A1-0C927189A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7"/>
            <a:ext cx="12218762" cy="68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29D877A-60F1-42DE-AD13-2DB8139B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4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FAC4411-1241-4293-AB8D-E5850E78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831C81F-6B0C-44A5-8C82-3C84A34EC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F561790-C1DA-4F26-B082-B35FDCEB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4FF74A4-799A-4B9E-9709-B5CEE6F0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A77D58-3051-4B74-9637-22EA4EFB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8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0055DDC-DC23-42B2-9AF4-4A8981C4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2169506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A5A0FAF-1987-4C3D-AEA2-F839CD89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0</Words>
  <Application>Microsoft Office PowerPoint</Application>
  <PresentationFormat>와이드스크린</PresentationFormat>
  <Paragraphs>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Silver</cp:lastModifiedBy>
  <cp:revision>12</cp:revision>
  <dcterms:created xsi:type="dcterms:W3CDTF">2016-11-10T09:08:09Z</dcterms:created>
  <dcterms:modified xsi:type="dcterms:W3CDTF">2021-06-28T05:22:40Z</dcterms:modified>
</cp:coreProperties>
</file>