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3" r:id="rId13"/>
    <p:sldId id="300" r:id="rId14"/>
    <p:sldId id="302" r:id="rId15"/>
    <p:sldId id="301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83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38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31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96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7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36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26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13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65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F5019-B6E1-46B4-ADE6-9B45EA6FD8CC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3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8800" cy="6863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6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240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240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248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" y="0"/>
            <a:ext cx="12182240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240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"/>
            <a:ext cx="12182240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" y="0"/>
            <a:ext cx="12182240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30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" y="0"/>
            <a:ext cx="12194930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" y="0"/>
            <a:ext cx="1218209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0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" y="3817"/>
            <a:ext cx="12182240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0</Words>
  <Application>Microsoft Office PowerPoint</Application>
  <PresentationFormat>와이드스크린</PresentationFormat>
  <Paragraphs>0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17</cp:revision>
  <dcterms:created xsi:type="dcterms:W3CDTF">2016-11-10T09:08:09Z</dcterms:created>
  <dcterms:modified xsi:type="dcterms:W3CDTF">2017-04-28T03:04:41Z</dcterms:modified>
</cp:coreProperties>
</file>