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68" r:id="rId16"/>
    <p:sldId id="269" r:id="rId17"/>
    <p:sldId id="277" r:id="rId18"/>
    <p:sldId id="271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2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09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5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8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20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23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8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9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4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8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8B963-82E4-4340-9BAD-6BA52957CDF4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2D84-995C-4373-AD63-B5F8ECF11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0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-1"/>
            <a:ext cx="1218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" y="0"/>
            <a:ext cx="12183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" y="-1"/>
            <a:ext cx="1218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" y="0"/>
            <a:ext cx="1218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" y="-1"/>
            <a:ext cx="12182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" y="0"/>
            <a:ext cx="1218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" y="-1"/>
            <a:ext cx="12180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1218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" y="0"/>
            <a:ext cx="12183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" y="0"/>
            <a:ext cx="12181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와이드스크린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7</cp:revision>
  <dcterms:created xsi:type="dcterms:W3CDTF">2018-06-25T04:38:52Z</dcterms:created>
  <dcterms:modified xsi:type="dcterms:W3CDTF">2018-06-26T08:04:20Z</dcterms:modified>
</cp:coreProperties>
</file>