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5BC1-E677-4B3E-87EB-515DF6520FBD}" type="datetimeFigureOut">
              <a:rPr lang="ko-KR" altLang="en-US" smtClean="0"/>
              <a:t>2017-06-15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A613-3BBB-4531-9CB3-7CC673C3A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08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5BC1-E677-4B3E-87EB-515DF6520FBD}" type="datetimeFigureOut">
              <a:rPr lang="ko-KR" altLang="en-US" smtClean="0"/>
              <a:t>2017-06-15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A613-3BBB-4531-9CB3-7CC673C3A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08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5BC1-E677-4B3E-87EB-515DF6520FBD}" type="datetimeFigureOut">
              <a:rPr lang="ko-KR" altLang="en-US" smtClean="0"/>
              <a:t>2017-06-15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A613-3BBB-4531-9CB3-7CC673C3A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56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5BC1-E677-4B3E-87EB-515DF6520FBD}" type="datetimeFigureOut">
              <a:rPr lang="ko-KR" altLang="en-US" smtClean="0"/>
              <a:t>2017-06-15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A613-3BBB-4531-9CB3-7CC673C3A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40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5BC1-E677-4B3E-87EB-515DF6520FBD}" type="datetimeFigureOut">
              <a:rPr lang="ko-KR" altLang="en-US" smtClean="0"/>
              <a:t>2017-06-15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A613-3BBB-4531-9CB3-7CC673C3A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8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5BC1-E677-4B3E-87EB-515DF6520FBD}" type="datetimeFigureOut">
              <a:rPr lang="ko-KR" altLang="en-US" smtClean="0"/>
              <a:t>2017-06-15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A613-3BBB-4531-9CB3-7CC673C3A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73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5BC1-E677-4B3E-87EB-515DF6520FBD}" type="datetimeFigureOut">
              <a:rPr lang="ko-KR" altLang="en-US" smtClean="0"/>
              <a:t>2017-06-15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A613-3BBB-4531-9CB3-7CC673C3A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97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5BC1-E677-4B3E-87EB-515DF6520FBD}" type="datetimeFigureOut">
              <a:rPr lang="ko-KR" altLang="en-US" smtClean="0"/>
              <a:t>2017-06-15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A613-3BBB-4531-9CB3-7CC673C3A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71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5BC1-E677-4B3E-87EB-515DF6520FBD}" type="datetimeFigureOut">
              <a:rPr lang="ko-KR" altLang="en-US" smtClean="0"/>
              <a:t>2017-06-15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A613-3BBB-4531-9CB3-7CC673C3A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79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5BC1-E677-4B3E-87EB-515DF6520FBD}" type="datetimeFigureOut">
              <a:rPr lang="ko-KR" altLang="en-US" smtClean="0"/>
              <a:t>2017-06-15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A613-3BBB-4531-9CB3-7CC673C3A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17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5BC1-E677-4B3E-87EB-515DF6520FBD}" type="datetimeFigureOut">
              <a:rPr lang="ko-KR" altLang="en-US" smtClean="0"/>
              <a:t>2017-06-15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A613-3BBB-4531-9CB3-7CC673C3A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32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5BC1-E677-4B3E-87EB-515DF6520FBD}" type="datetimeFigureOut">
              <a:rPr lang="ko-KR" altLang="en-US" smtClean="0"/>
              <a:t>2017-06-15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EA613-3BBB-4531-9CB3-7CC673C3A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" y="-1"/>
            <a:ext cx="12214105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405" cy="6876000"/>
          </a:xfrm>
        </p:spPr>
      </p:pic>
    </p:spTree>
    <p:extLst>
      <p:ext uri="{BB962C8B-B14F-4D97-AF65-F5344CB8AC3E}">
        <p14:creationId xmlns:p14="http://schemas.microsoft.com/office/powerpoint/2010/main" val="1037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114" cy="6876000"/>
          </a:xfrm>
        </p:spPr>
      </p:pic>
    </p:spTree>
    <p:extLst>
      <p:ext uri="{BB962C8B-B14F-4D97-AF65-F5344CB8AC3E}">
        <p14:creationId xmlns:p14="http://schemas.microsoft.com/office/powerpoint/2010/main" val="22446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" y="0"/>
            <a:ext cx="12214114" cy="6876000"/>
          </a:xfrm>
        </p:spPr>
      </p:pic>
    </p:spTree>
    <p:extLst>
      <p:ext uri="{BB962C8B-B14F-4D97-AF65-F5344CB8AC3E}">
        <p14:creationId xmlns:p14="http://schemas.microsoft.com/office/powerpoint/2010/main" val="33265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405" cy="6876000"/>
          </a:xfrm>
        </p:spPr>
      </p:pic>
    </p:spTree>
    <p:extLst>
      <p:ext uri="{BB962C8B-B14F-4D97-AF65-F5344CB8AC3E}">
        <p14:creationId xmlns:p14="http://schemas.microsoft.com/office/powerpoint/2010/main" val="18029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0"/>
            <a:ext cx="12201405" cy="6876000"/>
          </a:xfrm>
        </p:spPr>
      </p:pic>
    </p:spTree>
    <p:extLst>
      <p:ext uri="{BB962C8B-B14F-4D97-AF65-F5344CB8AC3E}">
        <p14:creationId xmlns:p14="http://schemas.microsoft.com/office/powerpoint/2010/main" val="23017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405" cy="6876000"/>
          </a:xfrm>
        </p:spPr>
      </p:pic>
    </p:spTree>
    <p:extLst>
      <p:ext uri="{BB962C8B-B14F-4D97-AF65-F5344CB8AC3E}">
        <p14:creationId xmlns:p14="http://schemas.microsoft.com/office/powerpoint/2010/main" val="9995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00"/>
            <a:ext cx="12214114" cy="6876000"/>
          </a:xfrm>
        </p:spPr>
      </p:pic>
    </p:spTree>
    <p:extLst>
      <p:ext uri="{BB962C8B-B14F-4D97-AF65-F5344CB8AC3E}">
        <p14:creationId xmlns:p14="http://schemas.microsoft.com/office/powerpoint/2010/main" val="29507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6" y="0"/>
            <a:ext cx="12201405" cy="6876000"/>
          </a:xfrm>
        </p:spPr>
      </p:pic>
    </p:spTree>
    <p:extLst>
      <p:ext uri="{BB962C8B-B14F-4D97-AF65-F5344CB8AC3E}">
        <p14:creationId xmlns:p14="http://schemas.microsoft.com/office/powerpoint/2010/main" val="39742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12192000" cy="6861600"/>
          </a:xfrm>
        </p:spPr>
      </p:pic>
    </p:spTree>
    <p:extLst>
      <p:ext uri="{BB962C8B-B14F-4D97-AF65-F5344CB8AC3E}">
        <p14:creationId xmlns:p14="http://schemas.microsoft.com/office/powerpoint/2010/main" val="28030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00"/>
            <a:ext cx="12214114" cy="6876000"/>
          </a:xfrm>
        </p:spPr>
      </p:pic>
    </p:spTree>
    <p:extLst>
      <p:ext uri="{BB962C8B-B14F-4D97-AF65-F5344CB8AC3E}">
        <p14:creationId xmlns:p14="http://schemas.microsoft.com/office/powerpoint/2010/main" val="34400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00"/>
            <a:ext cx="12214114" cy="6876000"/>
          </a:xfrm>
        </p:spPr>
      </p:pic>
    </p:spTree>
    <p:extLst>
      <p:ext uri="{BB962C8B-B14F-4D97-AF65-F5344CB8AC3E}">
        <p14:creationId xmlns:p14="http://schemas.microsoft.com/office/powerpoint/2010/main" val="26665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404" cy="6876000"/>
          </a:xfrm>
        </p:spPr>
      </p:pic>
    </p:spTree>
    <p:extLst>
      <p:ext uri="{BB962C8B-B14F-4D97-AF65-F5344CB8AC3E}">
        <p14:creationId xmlns:p14="http://schemas.microsoft.com/office/powerpoint/2010/main" val="37415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405" cy="6876000"/>
          </a:xfrm>
        </p:spPr>
      </p:pic>
    </p:spTree>
    <p:extLst>
      <p:ext uri="{BB962C8B-B14F-4D97-AF65-F5344CB8AC3E}">
        <p14:creationId xmlns:p14="http://schemas.microsoft.com/office/powerpoint/2010/main" val="19457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" y="0"/>
            <a:ext cx="12188535" cy="6861600"/>
          </a:xfrm>
        </p:spPr>
      </p:pic>
    </p:spTree>
    <p:extLst>
      <p:ext uri="{BB962C8B-B14F-4D97-AF65-F5344CB8AC3E}">
        <p14:creationId xmlns:p14="http://schemas.microsoft.com/office/powerpoint/2010/main" val="999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" y="0"/>
            <a:ext cx="12188535" cy="6861600"/>
          </a:xfrm>
        </p:spPr>
      </p:pic>
    </p:spTree>
    <p:extLst>
      <p:ext uri="{BB962C8B-B14F-4D97-AF65-F5344CB8AC3E}">
        <p14:creationId xmlns:p14="http://schemas.microsoft.com/office/powerpoint/2010/main" val="25902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405" cy="6876000"/>
          </a:xfrm>
        </p:spPr>
      </p:pic>
    </p:spTree>
    <p:extLst>
      <p:ext uri="{BB962C8B-B14F-4D97-AF65-F5344CB8AC3E}">
        <p14:creationId xmlns:p14="http://schemas.microsoft.com/office/powerpoint/2010/main" val="39774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114" cy="6876000"/>
          </a:xfrm>
        </p:spPr>
      </p:pic>
    </p:spTree>
    <p:extLst>
      <p:ext uri="{BB962C8B-B14F-4D97-AF65-F5344CB8AC3E}">
        <p14:creationId xmlns:p14="http://schemas.microsoft.com/office/powerpoint/2010/main" val="26835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와이드스크린</PresentationFormat>
  <Paragraphs>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mk</dc:creator>
  <cp:lastModifiedBy>mk</cp:lastModifiedBy>
  <cp:revision>3</cp:revision>
  <dcterms:created xsi:type="dcterms:W3CDTF">2017-06-15T06:43:29Z</dcterms:created>
  <dcterms:modified xsi:type="dcterms:W3CDTF">2017-06-15T07:07:09Z</dcterms:modified>
</cp:coreProperties>
</file>