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0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71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37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885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348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263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147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481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990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884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358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D1C9-47E1-46E2-90E3-81DE76F07285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741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" y="0"/>
            <a:ext cx="12182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" y="0"/>
            <a:ext cx="121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" y="0"/>
            <a:ext cx="12182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" y="0"/>
            <a:ext cx="12180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" y="-1"/>
            <a:ext cx="12180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1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" y="-1"/>
            <a:ext cx="121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" y="-1"/>
            <a:ext cx="12180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9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" y="0"/>
            <a:ext cx="121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" y="-1"/>
            <a:ext cx="12180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" y="0"/>
            <a:ext cx="121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" y="0"/>
            <a:ext cx="12184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1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" y="-1"/>
            <a:ext cx="121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" y="-1"/>
            <a:ext cx="12180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0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와이드스크린</PresentationFormat>
  <Paragraphs>0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mk</dc:creator>
  <cp:lastModifiedBy>mk</cp:lastModifiedBy>
  <cp:revision>2</cp:revision>
  <dcterms:created xsi:type="dcterms:W3CDTF">2018-06-26T07:53:58Z</dcterms:created>
  <dcterms:modified xsi:type="dcterms:W3CDTF">2018-06-26T07:57:55Z</dcterms:modified>
</cp:coreProperties>
</file>