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0" r:id="rId3"/>
    <p:sldId id="264" r:id="rId4"/>
    <p:sldId id="279" r:id="rId5"/>
    <p:sldId id="268" r:id="rId6"/>
    <p:sldId id="281" r:id="rId7"/>
    <p:sldId id="282" r:id="rId8"/>
    <p:sldId id="283" r:id="rId9"/>
    <p:sldId id="284" r:id="rId10"/>
    <p:sldId id="285" r:id="rId11"/>
    <p:sldId id="288" r:id="rId12"/>
    <p:sldId id="287" r:id="rId13"/>
    <p:sldId id="289" r:id="rId14"/>
    <p:sldId id="290" r:id="rId15"/>
    <p:sldId id="291" r:id="rId16"/>
    <p:sldId id="292" r:id="rId17"/>
    <p:sldId id="293" r:id="rId18"/>
    <p:sldId id="294" r:id="rId19"/>
    <p:sldId id="277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0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71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37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885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348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263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47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481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990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84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358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D1C9-47E1-46E2-90E3-81DE76F07285}" type="datetimeFigureOut">
              <a:rPr lang="ko-KR" altLang="en-US" smtClean="0"/>
              <a:t>2020-09-04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741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로션이(가) 표시된 사진&#10;&#10;자동 생성된 설명">
            <a:extLst>
              <a:ext uri="{FF2B5EF4-FFF2-40B4-BE49-F238E27FC236}">
                <a16:creationId xmlns:a16="http://schemas.microsoft.com/office/drawing/2014/main" id="{8D3867D4-3B6F-495C-84F1-FE78B51FB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7" y="0"/>
            <a:ext cx="11903090" cy="68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1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그리기이(가) 표시된 사진&#10;&#10;자동 생성된 설명">
            <a:extLst>
              <a:ext uri="{FF2B5EF4-FFF2-40B4-BE49-F238E27FC236}">
                <a16:creationId xmlns:a16="http://schemas.microsoft.com/office/drawing/2014/main" id="{217FC9BC-1AD9-4398-8A70-95AA32F49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-786"/>
            <a:ext cx="11877130" cy="685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05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4B4A82B9-FFC7-4523-9E90-D103293BD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4" y="0"/>
            <a:ext cx="11875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6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이(가) 표시된 사진&#10;&#10;자동 생성된 설명">
            <a:extLst>
              <a:ext uri="{FF2B5EF4-FFF2-40B4-BE49-F238E27FC236}">
                <a16:creationId xmlns:a16="http://schemas.microsoft.com/office/drawing/2014/main" id="{46975BBB-5948-4A5C-BB60-A21E3CFB8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-786"/>
            <a:ext cx="11877130" cy="685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5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D599BCD2-487D-48C3-AEBF-424671E00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" y="0"/>
            <a:ext cx="11895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07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5456D17D-9757-4F62-B0CD-D21F24677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" y="0"/>
            <a:ext cx="11895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2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4D9A753-100E-44D1-B1D4-AAD806BC2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" y="0"/>
            <a:ext cx="11895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98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26524787-D726-4900-8FAF-A64AAC69A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" y="0"/>
            <a:ext cx="11864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55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EE0C9F22-152A-4D73-8B9D-C6AA22FD5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4" y="0"/>
            <a:ext cx="11875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45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B98DCEE1-2435-483F-911F-9AF26A3D2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4" y="0"/>
            <a:ext cx="11875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25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그림 2" descr="꽃, 조류이(가) 표시된 사진&#10;&#10;자동 생성된 설명">
            <a:extLst>
              <a:ext uri="{FF2B5EF4-FFF2-40B4-BE49-F238E27FC236}">
                <a16:creationId xmlns:a16="http://schemas.microsoft.com/office/drawing/2014/main" id="{C109DF26-7B7D-494F-BD83-19ED6E8BA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67" y="643467"/>
            <a:ext cx="964686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8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89EE62D4-3148-4530-B6B2-12B80619A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2" y="-2600"/>
            <a:ext cx="11900106" cy="68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2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크린샷, 조류이(가) 표시된 사진&#10;&#10;자동 생성된 설명">
            <a:extLst>
              <a:ext uri="{FF2B5EF4-FFF2-40B4-BE49-F238E27FC236}">
                <a16:creationId xmlns:a16="http://schemas.microsoft.com/office/drawing/2014/main" id="{219C1B07-023D-46D5-94E1-52ACF5968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-786"/>
            <a:ext cx="11877130" cy="685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4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2F7AE64B-716E-4200-9595-C97758E8A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4" y="0"/>
            <a:ext cx="11875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9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크린샷이(가) 표시된 사진&#10;&#10;자동 생성된 설명">
            <a:extLst>
              <a:ext uri="{FF2B5EF4-FFF2-40B4-BE49-F238E27FC236}">
                <a16:creationId xmlns:a16="http://schemas.microsoft.com/office/drawing/2014/main" id="{1131B7A9-23FC-4795-8937-4D57CAD8C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" y="0"/>
            <a:ext cx="11895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8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5C73DD9D-74DF-4C54-924A-755F72278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" y="0"/>
            <a:ext cx="11895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6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그리기이(가) 표시된 사진&#10;&#10;자동 생성된 설명">
            <a:extLst>
              <a:ext uri="{FF2B5EF4-FFF2-40B4-BE49-F238E27FC236}">
                <a16:creationId xmlns:a16="http://schemas.microsoft.com/office/drawing/2014/main" id="{01CA6849-EE47-48EB-8D5E-45BAFC61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" y="0"/>
            <a:ext cx="11895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4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AD5BA813-F304-4F47-909D-12293A1B0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" y="0"/>
            <a:ext cx="11895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5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그리기이(가) 표시된 사진&#10;&#10;자동 생성된 설명">
            <a:extLst>
              <a:ext uri="{FF2B5EF4-FFF2-40B4-BE49-F238E27FC236}">
                <a16:creationId xmlns:a16="http://schemas.microsoft.com/office/drawing/2014/main" id="{B1974F15-CDE0-485F-817B-EA211C0B5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4" y="0"/>
            <a:ext cx="11875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68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와이드스크린</PresentationFormat>
  <Paragraphs>0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Silver</dc:creator>
  <cp:lastModifiedBy>Silver</cp:lastModifiedBy>
  <cp:revision>6</cp:revision>
  <dcterms:created xsi:type="dcterms:W3CDTF">2020-09-03T07:24:02Z</dcterms:created>
  <dcterms:modified xsi:type="dcterms:W3CDTF">2020-09-04T06:45:59Z</dcterms:modified>
</cp:coreProperties>
</file>