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171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37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885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348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63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47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81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990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84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358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1C9-47E1-46E2-90E3-81DE76F07285}" type="datetimeFigureOut">
              <a:rPr lang="ko-KR" altLang="en-US" smtClean="0"/>
              <a:t>2018-07-27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77A05-B957-4FA0-8334-7F7F3B8FFA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741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" y="0"/>
            <a:ext cx="1218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" y="0"/>
            <a:ext cx="121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1" y="0"/>
            <a:ext cx="1217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9" y="0"/>
            <a:ext cx="12182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" y="0"/>
            <a:ext cx="1218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" y="0"/>
            <a:ext cx="12186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" y="-1"/>
            <a:ext cx="12187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" y="0"/>
            <a:ext cx="12180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0</Words>
  <Application>Microsoft Office PowerPoint</Application>
  <PresentationFormat>와이드스크린</PresentationFormat>
  <Paragraphs>0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mk</dc:creator>
  <cp:lastModifiedBy>mk</cp:lastModifiedBy>
  <cp:revision>12</cp:revision>
  <dcterms:created xsi:type="dcterms:W3CDTF">2018-06-26T07:53:58Z</dcterms:created>
  <dcterms:modified xsi:type="dcterms:W3CDTF">2018-07-27T08:46:13Z</dcterms:modified>
</cp:coreProperties>
</file>