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78" r:id="rId27"/>
    <p:sldId id="279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90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23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30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13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59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68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96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21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802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09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0260-09AD-46B7-80DA-F86D8195C562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53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0260-09AD-46B7-80DA-F86D8195C562}" type="datetimeFigureOut">
              <a:rPr lang="ko-KR" altLang="en-US" smtClean="0"/>
              <a:t>2019-09-20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4FCA-06F7-4D4C-AB33-DA71FB9D5E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93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6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7"/>
    </mc:Choice>
    <mc:Fallback>
      <p:transition spd="slow" advTm="172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416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10220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33586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925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71738"/>
          </a:xfrm>
        </p:spPr>
      </p:pic>
    </p:spTree>
    <p:extLst>
      <p:ext uri="{BB962C8B-B14F-4D97-AF65-F5344CB8AC3E}">
        <p14:creationId xmlns:p14="http://schemas.microsoft.com/office/powerpoint/2010/main" val="38575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11250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19607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11215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17048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31515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"/>
            <a:ext cx="122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6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3"/>
    </mc:Choice>
    <mc:Fallback>
      <p:transition spd="slow" advTm="106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11403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13716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9730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8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71738"/>
          </a:xfrm>
        </p:spPr>
      </p:pic>
    </p:spTree>
    <p:extLst>
      <p:ext uri="{BB962C8B-B14F-4D97-AF65-F5344CB8AC3E}">
        <p14:creationId xmlns:p14="http://schemas.microsoft.com/office/powerpoint/2010/main" val="32802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371197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31422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42432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내용 개체 틀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11260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4935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58000"/>
          </a:xfrm>
        </p:spPr>
      </p:pic>
    </p:spTree>
    <p:extLst>
      <p:ext uri="{BB962C8B-B14F-4D97-AF65-F5344CB8AC3E}">
        <p14:creationId xmlns:p14="http://schemas.microsoft.com/office/powerpoint/2010/main" val="3817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와이드스크린</PresentationFormat>
  <Paragraphs>0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MK</dc:creator>
  <cp:lastModifiedBy>MK</cp:lastModifiedBy>
  <cp:revision>5</cp:revision>
  <dcterms:created xsi:type="dcterms:W3CDTF">2019-09-20T04:58:52Z</dcterms:created>
  <dcterms:modified xsi:type="dcterms:W3CDTF">2019-09-20T06:08:04Z</dcterms:modified>
</cp:coreProperties>
</file>