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418" r:id="rId5"/>
    <p:sldId id="355" r:id="rId6"/>
    <p:sldId id="397" r:id="rId7"/>
    <p:sldId id="395" r:id="rId8"/>
    <p:sldId id="398" r:id="rId9"/>
    <p:sldId id="399" r:id="rId10"/>
    <p:sldId id="413" r:id="rId11"/>
    <p:sldId id="414" r:id="rId12"/>
    <p:sldId id="415" r:id="rId13"/>
    <p:sldId id="416" r:id="rId14"/>
    <p:sldId id="417" r:id="rId15"/>
    <p:sldId id="419" r:id="rId16"/>
    <p:sldId id="420" r:id="rId17"/>
    <p:sldId id="421" r:id="rId18"/>
    <p:sldId id="422" r:id="rId19"/>
    <p:sldId id="400" r:id="rId20"/>
    <p:sldId id="403" r:id="rId21"/>
    <p:sldId id="404" r:id="rId22"/>
    <p:sldId id="405" r:id="rId23"/>
    <p:sldId id="406" r:id="rId24"/>
    <p:sldId id="407" r:id="rId25"/>
    <p:sldId id="401" r:id="rId26"/>
    <p:sldId id="402" r:id="rId27"/>
    <p:sldId id="411" r:id="rId28"/>
    <p:sldId id="408" r:id="rId29"/>
    <p:sldId id="283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디자인이(가) 표시된 사진&#10;&#10;자동 생성된 설명">
            <a:extLst>
              <a:ext uri="{FF2B5EF4-FFF2-40B4-BE49-F238E27FC236}">
                <a16:creationId xmlns:a16="http://schemas.microsoft.com/office/drawing/2014/main" id="{370258E6-3B3C-1666-FDCF-5FE35A74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386931"/>
            <a:ext cx="11435417" cy="61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어댑터, 스마트폰이(가) 표시된 사진&#10;&#10;자동 생성된 설명">
            <a:extLst>
              <a:ext uri="{FF2B5EF4-FFF2-40B4-BE49-F238E27FC236}">
                <a16:creationId xmlns:a16="http://schemas.microsoft.com/office/drawing/2014/main" id="{CE98C442-264C-B458-BD3F-ED7A5A67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1" y="357935"/>
            <a:ext cx="11434484" cy="61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케이블이(가) 표시된 사진&#10;&#10;자동 생성된 설명">
            <a:extLst>
              <a:ext uri="{FF2B5EF4-FFF2-40B4-BE49-F238E27FC236}">
                <a16:creationId xmlns:a16="http://schemas.microsoft.com/office/drawing/2014/main" id="{B6F8E82A-1F9B-C7CD-8088-05EA49C6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1" y="353961"/>
            <a:ext cx="11414390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4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D5A8F65D-92F7-BF46-F431-41BB9F9A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8" y="353961"/>
            <a:ext cx="11455368" cy="6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D519502-3869-01A3-DCAB-EF1005C5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6" y="398206"/>
            <a:ext cx="11336526" cy="60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공구이(가) 표시된 사진&#10;&#10;자동 생성된 설명">
            <a:extLst>
              <a:ext uri="{FF2B5EF4-FFF2-40B4-BE49-F238E27FC236}">
                <a16:creationId xmlns:a16="http://schemas.microsoft.com/office/drawing/2014/main" id="{48E51FCF-64C1-7AFD-EBA1-AE7C01A17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7" y="309717"/>
            <a:ext cx="11651277" cy="62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26F9FFFC-4D74-0EB3-FDAA-08B65A57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280557"/>
            <a:ext cx="11616566" cy="6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55C3B18-B1D5-B2F9-B50B-4F93105B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9" y="353961"/>
            <a:ext cx="11391424" cy="612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86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C3FDE63-6AC6-7E72-68B8-FECC40E2B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" y="368711"/>
            <a:ext cx="11436124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46F4946E-7FBE-3A13-759C-F2493893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8" y="368710"/>
            <a:ext cx="11401730" cy="61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바퀴, 텍스트, 타이어, 자동차 부품이(가) 표시된 사진&#10;&#10;자동 생성된 설명">
            <a:extLst>
              <a:ext uri="{FF2B5EF4-FFF2-40B4-BE49-F238E27FC236}">
                <a16:creationId xmlns:a16="http://schemas.microsoft.com/office/drawing/2014/main" id="{A02A6D39-8117-C58D-DA17-8EC5A93A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8" y="353961"/>
            <a:ext cx="11425871" cy="61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0C7704-7D68-4C16-8EA9-2E13DDE0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7" name="그림 6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C5760BEF-3933-2047-0DEA-07DA57734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8" y="321023"/>
            <a:ext cx="11592253" cy="62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자전거이(가) 표시된 사진&#10;&#10;자동 생성된 설명">
            <a:extLst>
              <a:ext uri="{FF2B5EF4-FFF2-40B4-BE49-F238E27FC236}">
                <a16:creationId xmlns:a16="http://schemas.microsoft.com/office/drawing/2014/main" id="{BF8E4C10-4E61-1172-07BD-6161152C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5" y="368710"/>
            <a:ext cx="11386885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바퀴, 텍스트, 차량, 타이어이(가) 표시된 사진&#10;&#10;자동 생성된 설명">
            <a:extLst>
              <a:ext uri="{FF2B5EF4-FFF2-40B4-BE49-F238E27FC236}">
                <a16:creationId xmlns:a16="http://schemas.microsoft.com/office/drawing/2014/main" id="{AB2CAA8B-9257-9FF3-E14E-A9F30A7B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" y="353961"/>
            <a:ext cx="11452157" cy="61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700C6CA6-DDD8-0622-3836-9ACD60AA6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368710"/>
            <a:ext cx="11359381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바퀴, 타이어, 텍스트, 자동차 부품이(가) 표시된 사진&#10;&#10;자동 생성된 설명">
            <a:extLst>
              <a:ext uri="{FF2B5EF4-FFF2-40B4-BE49-F238E27FC236}">
                <a16:creationId xmlns:a16="http://schemas.microsoft.com/office/drawing/2014/main" id="{679B280D-3725-66E5-A9E0-14CCAFEA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8" y="412955"/>
            <a:ext cx="11276867" cy="6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바퀴, 차량, 육상 차량이(가) 표시된 사진&#10;&#10;자동 생성된 설명">
            <a:extLst>
              <a:ext uri="{FF2B5EF4-FFF2-40B4-BE49-F238E27FC236}">
                <a16:creationId xmlns:a16="http://schemas.microsoft.com/office/drawing/2014/main" id="{17E06B9B-3616-BEF4-C8E4-D31D0FDE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6" y="324466"/>
            <a:ext cx="11549898" cy="62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바퀴, 타이어, 교통이(가) 표시된 사진&#10;&#10;자동 생성된 설명">
            <a:extLst>
              <a:ext uri="{FF2B5EF4-FFF2-40B4-BE49-F238E27FC236}">
                <a16:creationId xmlns:a16="http://schemas.microsoft.com/office/drawing/2014/main" id="{DDCEF816-EBC9-8457-B2E8-A5F074A09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393109"/>
            <a:ext cx="11384069" cy="61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8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64BEBD08-3D87-8AF6-99C2-2E26F2A3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355297"/>
            <a:ext cx="11415251" cy="61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3504EDB2-19C2-89FA-6174-57A1D28E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8" y="372642"/>
            <a:ext cx="11376783" cy="61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C17A1963-C474-8B38-49EB-F3496BD5C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349100"/>
            <a:ext cx="11474245" cy="61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9D10D313-89AB-4600-8BA3-2E675285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418564"/>
            <a:ext cx="11554286" cy="61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스크린샷, 잭, 직사각형이(가) 표시된 사진&#10;&#10;자동 생성된 설명">
            <a:extLst>
              <a:ext uri="{FF2B5EF4-FFF2-40B4-BE49-F238E27FC236}">
                <a16:creationId xmlns:a16="http://schemas.microsoft.com/office/drawing/2014/main" id="{BF7A8AE8-9422-C668-D4FB-726A7439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7" y="374116"/>
            <a:ext cx="11394225" cy="61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7ADEDEFC-5182-BB05-313A-C2881560F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1" y="353961"/>
            <a:ext cx="11414390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자물쇠, 디자인이(가) 표시된 사진&#10;&#10;자동 생성된 설명">
            <a:extLst>
              <a:ext uri="{FF2B5EF4-FFF2-40B4-BE49-F238E27FC236}">
                <a16:creationId xmlns:a16="http://schemas.microsoft.com/office/drawing/2014/main" id="{437DCAA5-A859-4786-A6E4-6878E20C8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1" y="357935"/>
            <a:ext cx="11434484" cy="61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75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3</Words>
  <Application>Microsoft Office PowerPoint</Application>
  <PresentationFormat>와이드스크린</PresentationFormat>
  <Paragraphs>3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13</cp:revision>
  <dcterms:created xsi:type="dcterms:W3CDTF">2020-02-06T01:52:40Z</dcterms:created>
  <dcterms:modified xsi:type="dcterms:W3CDTF">2024-05-28T07:53:28Z</dcterms:modified>
</cp:coreProperties>
</file>