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70" r:id="rId6"/>
    <p:sldId id="271" r:id="rId7"/>
    <p:sldId id="260" r:id="rId8"/>
    <p:sldId id="261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41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8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78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6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25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8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29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59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0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B810-BCB8-4362-861A-66F74726BC48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4F86-E34A-4EC0-AF25-39975CE04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69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</p:spPr>
      </p:pic>
    </p:spTree>
    <p:extLst>
      <p:ext uri="{BB962C8B-B14F-4D97-AF65-F5344CB8AC3E}">
        <p14:creationId xmlns:p14="http://schemas.microsoft.com/office/powerpoint/2010/main" val="24044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와이드스크린</PresentationFormat>
  <Paragraphs>0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mk</dc:creator>
  <cp:lastModifiedBy>mk</cp:lastModifiedBy>
  <cp:revision>9</cp:revision>
  <dcterms:created xsi:type="dcterms:W3CDTF">2018-02-06T04:58:57Z</dcterms:created>
  <dcterms:modified xsi:type="dcterms:W3CDTF">2018-08-03T05:38:00Z</dcterms:modified>
</cp:coreProperties>
</file>