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72" r:id="rId5"/>
    <p:sldId id="270" r:id="rId6"/>
    <p:sldId id="271" r:id="rId7"/>
    <p:sldId id="260" r:id="rId8"/>
    <p:sldId id="261" r:id="rId9"/>
    <p:sldId id="266" r:id="rId10"/>
    <p:sldId id="265" r:id="rId11"/>
    <p:sldId id="267" r:id="rId12"/>
    <p:sldId id="268" r:id="rId1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88" autoAdjust="0"/>
    <p:restoredTop sz="94660"/>
  </p:normalViewPr>
  <p:slideViewPr>
    <p:cSldViewPr snapToGrid="0">
      <p:cViewPr varScale="1">
        <p:scale>
          <a:sx n="64" d="100"/>
          <a:sy n="64" d="100"/>
        </p:scale>
        <p:origin x="5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B810-BCB8-4362-861A-66F74726BC48}" type="datetimeFigureOut">
              <a:rPr lang="ko-KR" altLang="en-US" smtClean="0"/>
              <a:t>2018-08-03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94F86-E34A-4EC0-AF25-39975CE042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6413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B810-BCB8-4362-861A-66F74726BC48}" type="datetimeFigureOut">
              <a:rPr lang="ko-KR" altLang="en-US" smtClean="0"/>
              <a:t>2018-08-03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94F86-E34A-4EC0-AF25-39975CE042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3844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B810-BCB8-4362-861A-66F74726BC48}" type="datetimeFigureOut">
              <a:rPr lang="ko-KR" altLang="en-US" smtClean="0"/>
              <a:t>2018-08-03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94F86-E34A-4EC0-AF25-39975CE042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78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B810-BCB8-4362-861A-66F74726BC48}" type="datetimeFigureOut">
              <a:rPr lang="ko-KR" altLang="en-US" smtClean="0"/>
              <a:t>2018-08-03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94F86-E34A-4EC0-AF25-39975CE042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0607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B810-BCB8-4362-861A-66F74726BC48}" type="datetimeFigureOut">
              <a:rPr lang="ko-KR" altLang="en-US" smtClean="0"/>
              <a:t>2018-08-03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94F86-E34A-4EC0-AF25-39975CE042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1252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B810-BCB8-4362-861A-66F74726BC48}" type="datetimeFigureOut">
              <a:rPr lang="ko-KR" altLang="en-US" smtClean="0"/>
              <a:t>2018-08-03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94F86-E34A-4EC0-AF25-39975CE042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3808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B810-BCB8-4362-861A-66F74726BC48}" type="datetimeFigureOut">
              <a:rPr lang="ko-KR" altLang="en-US" smtClean="0"/>
              <a:t>2018-08-03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94F86-E34A-4EC0-AF25-39975CE042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770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B810-BCB8-4362-861A-66F74726BC48}" type="datetimeFigureOut">
              <a:rPr lang="ko-KR" altLang="en-US" smtClean="0"/>
              <a:t>2018-08-03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94F86-E34A-4EC0-AF25-39975CE042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3291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B810-BCB8-4362-861A-66F74726BC48}" type="datetimeFigureOut">
              <a:rPr lang="ko-KR" altLang="en-US" smtClean="0"/>
              <a:t>2018-08-03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94F86-E34A-4EC0-AF25-39975CE042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5598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B810-BCB8-4362-861A-66F74726BC48}" type="datetimeFigureOut">
              <a:rPr lang="ko-KR" altLang="en-US" smtClean="0"/>
              <a:t>2018-08-03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94F86-E34A-4EC0-AF25-39975CE042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606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B810-BCB8-4362-861A-66F74726BC48}" type="datetimeFigureOut">
              <a:rPr lang="ko-KR" altLang="en-US" smtClean="0"/>
              <a:t>2018-08-03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94F86-E34A-4EC0-AF25-39975CE042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923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BB810-BCB8-4362-861A-66F74726BC48}" type="datetimeFigureOut">
              <a:rPr lang="ko-KR" altLang="en-US" smtClean="0"/>
              <a:t>2018-08-03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94F86-E34A-4EC0-AF25-39975CE042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1696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21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16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21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01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21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23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21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27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2140" cy="6858000"/>
          </a:xfrm>
        </p:spPr>
      </p:pic>
    </p:spTree>
    <p:extLst>
      <p:ext uri="{BB962C8B-B14F-4D97-AF65-F5344CB8AC3E}">
        <p14:creationId xmlns:p14="http://schemas.microsoft.com/office/powerpoint/2010/main" val="240447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21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6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21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01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21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42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21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92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21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21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21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40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21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65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0</Words>
  <Application>Microsoft Office PowerPoint</Application>
  <PresentationFormat>와이드스크린</PresentationFormat>
  <Paragraphs>0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5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mk</dc:creator>
  <cp:lastModifiedBy>mk</cp:lastModifiedBy>
  <cp:revision>9</cp:revision>
  <dcterms:created xsi:type="dcterms:W3CDTF">2018-02-06T04:58:57Z</dcterms:created>
  <dcterms:modified xsi:type="dcterms:W3CDTF">2018-08-03T05:38:00Z</dcterms:modified>
</cp:coreProperties>
</file>