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49" r:id="rId5"/>
    <p:sldId id="400" r:id="rId6"/>
    <p:sldId id="405" r:id="rId7"/>
    <p:sldId id="406" r:id="rId8"/>
    <p:sldId id="407" r:id="rId9"/>
    <p:sldId id="408" r:id="rId10"/>
    <p:sldId id="409" r:id="rId11"/>
    <p:sldId id="410" r:id="rId12"/>
    <p:sldId id="401" r:id="rId13"/>
    <p:sldId id="403" r:id="rId14"/>
    <p:sldId id="404" r:id="rId15"/>
    <p:sldId id="402" r:id="rId16"/>
    <p:sldId id="415" r:id="rId17"/>
    <p:sldId id="411" r:id="rId18"/>
    <p:sldId id="413" r:id="rId19"/>
    <p:sldId id="414" r:id="rId20"/>
    <p:sldId id="416" r:id="rId21"/>
    <p:sldId id="412" r:id="rId22"/>
    <p:sldId id="283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755"/>
    <a:srgbClr val="ED9377"/>
    <a:srgbClr val="28882D"/>
    <a:srgbClr val="B8DABF"/>
    <a:srgbClr val="CDE5D2"/>
    <a:srgbClr val="E4FEB4"/>
    <a:srgbClr val="426503"/>
    <a:srgbClr val="EDFECE"/>
    <a:srgbClr val="CDFB79"/>
    <a:srgbClr val="B7D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6429" autoAdjust="0"/>
  </p:normalViewPr>
  <p:slideViewPr>
    <p:cSldViewPr snapToGrid="0">
      <p:cViewPr varScale="1">
        <p:scale>
          <a:sx n="72" d="100"/>
          <a:sy n="72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ECA3FB3-627F-4FD4-9E66-842603F6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319341"/>
            <a:ext cx="11644471" cy="62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A8B21AB-AF70-4AAC-91B1-B22C554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86"/>
            <a:ext cx="12192000" cy="6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6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0D4FA93-F35B-4019-B276-87EA5846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86"/>
            <a:ext cx="12192000" cy="6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2DB9C31-DACD-49F4-98FE-D41D13D76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50"/>
            <a:ext cx="12192000" cy="65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B6DCF5E-6C5C-4FF6-BD95-82783F07E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3"/>
            <a:ext cx="12192000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6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3B8FA518-EDB2-4F16-BE2A-FD783430E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50"/>
            <a:ext cx="12192000" cy="65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1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A374E00-0A60-4EC7-B122-B00E4068C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3"/>
            <a:ext cx="12192000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0A6CAE0-FB44-4DB4-AF2E-EA3B42BEA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3"/>
            <a:ext cx="12192000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E7DBB72-803B-437E-9563-A2695EF1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3"/>
            <a:ext cx="12192000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15ADF0DB-25D1-4696-9FF6-D3B2529BE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3"/>
            <a:ext cx="12192000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3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A587C207-CB3E-4A4F-B7A5-3F53540DF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6"/>
            <a:ext cx="12192000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E647CED-3B72-4F08-91D8-1AC598713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6"/>
            <a:ext cx="12192000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B728E1-4778-46D9-BB5F-13B88492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86"/>
            <a:ext cx="12192000" cy="6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637C1A-8F19-47CF-BE51-591430B2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6"/>
            <a:ext cx="12192000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8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B2E5BC-4E9E-4566-8560-2FC582AF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6"/>
            <a:ext cx="12192000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8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6C23E2-5DF5-459D-B5EB-0040D5F9C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86"/>
            <a:ext cx="12192000" cy="6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68DE1CB-8B39-4EE7-8EF0-D7399A6AF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6"/>
            <a:ext cx="12192000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4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7CB91B-025D-47AB-915E-CF0DCB1E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6"/>
            <a:ext cx="12192000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7093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8814</TotalTime>
  <Words>0</Words>
  <Application>Microsoft Office PowerPoint</Application>
  <PresentationFormat>와이드스크린</PresentationFormat>
  <Paragraphs>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254</cp:revision>
  <dcterms:created xsi:type="dcterms:W3CDTF">2020-01-07T08:23:28Z</dcterms:created>
  <dcterms:modified xsi:type="dcterms:W3CDTF">2021-06-25T07:30:09Z</dcterms:modified>
</cp:coreProperties>
</file>