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77" r:id="rId5"/>
    <p:sldId id="368" r:id="rId6"/>
    <p:sldId id="369" r:id="rId7"/>
    <p:sldId id="370" r:id="rId8"/>
    <p:sldId id="371" r:id="rId9"/>
    <p:sldId id="373" r:id="rId10"/>
    <p:sldId id="374" r:id="rId11"/>
    <p:sldId id="375" r:id="rId12"/>
    <p:sldId id="376" r:id="rId13"/>
    <p:sldId id="372" r:id="rId14"/>
    <p:sldId id="378" r:id="rId15"/>
    <p:sldId id="379" r:id="rId16"/>
    <p:sldId id="380" r:id="rId17"/>
    <p:sldId id="381" r:id="rId18"/>
    <p:sldId id="383" r:id="rId19"/>
    <p:sldId id="382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2EC"/>
    <a:srgbClr val="397755"/>
    <a:srgbClr val="ED9377"/>
    <a:srgbClr val="28882D"/>
    <a:srgbClr val="B8DABF"/>
    <a:srgbClr val="CDE5D2"/>
    <a:srgbClr val="E4FEB4"/>
    <a:srgbClr val="426503"/>
    <a:srgbClr val="EDFECE"/>
    <a:srgbClr val="CD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6429" autoAdjust="0"/>
  </p:normalViewPr>
  <p:slideViewPr>
    <p:cSldViewPr snapToGrid="0">
      <p:cViewPr varScale="1">
        <p:scale>
          <a:sx n="72" d="100"/>
          <a:sy n="72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2021-07-05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33EA75C-C522-46E3-840C-43B8EC839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91878"/>
            <a:ext cx="11729742" cy="63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20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84983C-7BEE-43A4-9F6E-1F051AC6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3" y="331303"/>
            <a:ext cx="11482620" cy="61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B02615-14E5-4FFA-8655-D3C86532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300585"/>
            <a:ext cx="11637966" cy="627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A0E1AE-56FC-4471-BE26-E8F4C6CC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296880"/>
            <a:ext cx="11583778" cy="62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9F7976A-C9C8-47E5-BFDA-5094F8E08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89745"/>
            <a:ext cx="11670875" cy="62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9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4C739BF-A391-4CC4-87E0-B33C4745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304016"/>
            <a:ext cx="11570524" cy="62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3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, 전자기기이(가) 표시된 사진&#10;&#10;자동 생성된 설명">
            <a:extLst>
              <a:ext uri="{FF2B5EF4-FFF2-40B4-BE49-F238E27FC236}">
                <a16:creationId xmlns:a16="http://schemas.microsoft.com/office/drawing/2014/main" id="{EED1CAAF-0CAA-4F21-A31C-EBCD1A18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296881"/>
            <a:ext cx="11608390" cy="62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D8B8AD42-8382-4913-90D2-D6B14399E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304015"/>
            <a:ext cx="11644369" cy="62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8000B95-3066-441B-AA5F-2C36F57E2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7" y="278296"/>
            <a:ext cx="11692141" cy="62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75B988E1-0F71-4B81-A048-01A55F0E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318284"/>
            <a:ext cx="11617864" cy="62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C71E503-0CC8-435B-B11E-8D936B57C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318284"/>
            <a:ext cx="11544022" cy="621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0B6FAA-6AD4-47BF-9E6A-B99964B2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93829"/>
            <a:ext cx="11663288" cy="62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1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8C87F9-93F3-40EF-BB05-8DE5F2BFF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7728"/>
            <a:ext cx="11600124" cy="62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1CAA8E-648A-49F8-AE92-F8A18ADC2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2" y="286299"/>
            <a:ext cx="11615296" cy="626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E73A9E-03B8-46AD-8E75-9DE6494B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3" y="304800"/>
            <a:ext cx="11618297" cy="62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7CA88F-087B-4568-9327-EB1D0D081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22328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E91524BA-E1F7-4CA6-8F63-5C09A8EF4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361092"/>
            <a:ext cx="11489123" cy="61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8506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9722</TotalTime>
  <Words>0</Words>
  <Application>Microsoft Office PowerPoint</Application>
  <PresentationFormat>와이드스크린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256</cp:revision>
  <dcterms:created xsi:type="dcterms:W3CDTF">2020-01-07T08:23:28Z</dcterms:created>
  <dcterms:modified xsi:type="dcterms:W3CDTF">2021-07-05T06:57:20Z</dcterms:modified>
</cp:coreProperties>
</file>