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355" r:id="rId5"/>
    <p:sldId id="348" r:id="rId6"/>
    <p:sldId id="349" r:id="rId7"/>
    <p:sldId id="350" r:id="rId8"/>
    <p:sldId id="351" r:id="rId9"/>
    <p:sldId id="258" r:id="rId10"/>
    <p:sldId id="352" r:id="rId11"/>
    <p:sldId id="353" r:id="rId12"/>
    <p:sldId id="354" r:id="rId13"/>
    <p:sldId id="297" r:id="rId14"/>
    <p:sldId id="283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E7"/>
    <a:srgbClr val="CCECFF"/>
    <a:srgbClr val="EAD4F8"/>
    <a:srgbClr val="A6B727"/>
    <a:srgbClr val="F5FBD9"/>
    <a:srgbClr val="F9DDD7"/>
    <a:srgbClr val="F7D1C9"/>
    <a:srgbClr val="FEF9F8"/>
    <a:srgbClr val="F7EEFC"/>
    <a:srgbClr val="E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내용 개체 틀 8" descr="과일, 음식이(가) 표시된 사진&#10;&#10;자동 생성된 설명">
            <a:extLst>
              <a:ext uri="{FF2B5EF4-FFF2-40B4-BE49-F238E27FC236}">
                <a16:creationId xmlns:a16="http://schemas.microsoft.com/office/drawing/2014/main" id="{B8D828AD-DDB2-475B-8C52-DD1AD63CA4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766" y="1409700"/>
            <a:ext cx="5352467" cy="4038600"/>
          </a:xfrm>
        </p:spPr>
      </p:pic>
    </p:spTree>
    <p:extLst>
      <p:ext uri="{BB962C8B-B14F-4D97-AF65-F5344CB8AC3E}">
        <p14:creationId xmlns:p14="http://schemas.microsoft.com/office/powerpoint/2010/main" val="418695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스크린샷이(가) 표시된 사진&#10;&#10;자동 생성된 설명">
            <a:extLst>
              <a:ext uri="{FF2B5EF4-FFF2-40B4-BE49-F238E27FC236}">
                <a16:creationId xmlns:a16="http://schemas.microsoft.com/office/drawing/2014/main" id="{46338385-568F-4CC8-B0F1-60B19DDC7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29" y="1413140"/>
            <a:ext cx="11414342" cy="4031720"/>
          </a:xfrm>
          <a:prstGeom prst="rect">
            <a:avLst/>
          </a:prstGeom>
        </p:spPr>
      </p:pic>
      <p:sp>
        <p:nvSpPr>
          <p:cNvPr id="7" name="번개 6">
            <a:extLst>
              <a:ext uri="{FF2B5EF4-FFF2-40B4-BE49-F238E27FC236}">
                <a16:creationId xmlns:a16="http://schemas.microsoft.com/office/drawing/2014/main" id="{18C82471-4118-43B8-898F-1853D90F850D}"/>
              </a:ext>
            </a:extLst>
          </p:cNvPr>
          <p:cNvSpPr/>
          <p:nvPr/>
        </p:nvSpPr>
        <p:spPr>
          <a:xfrm>
            <a:off x="811763" y="2043404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번개 9">
            <a:extLst>
              <a:ext uri="{FF2B5EF4-FFF2-40B4-BE49-F238E27FC236}">
                <a16:creationId xmlns:a16="http://schemas.microsoft.com/office/drawing/2014/main" id="{43661C78-F979-4D0F-B382-091A62D319BA}"/>
              </a:ext>
            </a:extLst>
          </p:cNvPr>
          <p:cNvSpPr/>
          <p:nvPr/>
        </p:nvSpPr>
        <p:spPr>
          <a:xfrm>
            <a:off x="811763" y="2588688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번개 10">
            <a:extLst>
              <a:ext uri="{FF2B5EF4-FFF2-40B4-BE49-F238E27FC236}">
                <a16:creationId xmlns:a16="http://schemas.microsoft.com/office/drawing/2014/main" id="{5A4A172B-88BB-4301-A165-62D8D2B20CB9}"/>
              </a:ext>
            </a:extLst>
          </p:cNvPr>
          <p:cNvSpPr/>
          <p:nvPr/>
        </p:nvSpPr>
        <p:spPr>
          <a:xfrm>
            <a:off x="811762" y="3028231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번개 11">
            <a:extLst>
              <a:ext uri="{FF2B5EF4-FFF2-40B4-BE49-F238E27FC236}">
                <a16:creationId xmlns:a16="http://schemas.microsoft.com/office/drawing/2014/main" id="{51322987-0A60-40FE-8CD9-B5A50BC1416A}"/>
              </a:ext>
            </a:extLst>
          </p:cNvPr>
          <p:cNvSpPr/>
          <p:nvPr/>
        </p:nvSpPr>
        <p:spPr>
          <a:xfrm>
            <a:off x="811762" y="3573515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번개 12">
            <a:extLst>
              <a:ext uri="{FF2B5EF4-FFF2-40B4-BE49-F238E27FC236}">
                <a16:creationId xmlns:a16="http://schemas.microsoft.com/office/drawing/2014/main" id="{8795D74B-539A-4F71-99EF-D825B662DF77}"/>
              </a:ext>
            </a:extLst>
          </p:cNvPr>
          <p:cNvSpPr/>
          <p:nvPr/>
        </p:nvSpPr>
        <p:spPr>
          <a:xfrm>
            <a:off x="843476" y="4013058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번개 13">
            <a:extLst>
              <a:ext uri="{FF2B5EF4-FFF2-40B4-BE49-F238E27FC236}">
                <a16:creationId xmlns:a16="http://schemas.microsoft.com/office/drawing/2014/main" id="{5468A665-8775-44DE-AEA1-A7DFE56D424A}"/>
              </a:ext>
            </a:extLst>
          </p:cNvPr>
          <p:cNvSpPr/>
          <p:nvPr/>
        </p:nvSpPr>
        <p:spPr>
          <a:xfrm>
            <a:off x="799689" y="4538587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번개 15">
            <a:extLst>
              <a:ext uri="{FF2B5EF4-FFF2-40B4-BE49-F238E27FC236}">
                <a16:creationId xmlns:a16="http://schemas.microsoft.com/office/drawing/2014/main" id="{96CF0693-EB6D-4B23-9BE9-F572E6C494C9}"/>
              </a:ext>
            </a:extLst>
          </p:cNvPr>
          <p:cNvSpPr/>
          <p:nvPr/>
        </p:nvSpPr>
        <p:spPr>
          <a:xfrm>
            <a:off x="811761" y="5021330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번개 17">
            <a:extLst>
              <a:ext uri="{FF2B5EF4-FFF2-40B4-BE49-F238E27FC236}">
                <a16:creationId xmlns:a16="http://schemas.microsoft.com/office/drawing/2014/main" id="{71B87124-BA88-48BB-945A-F23D4C0517DB}"/>
              </a:ext>
            </a:extLst>
          </p:cNvPr>
          <p:cNvSpPr/>
          <p:nvPr/>
        </p:nvSpPr>
        <p:spPr>
          <a:xfrm>
            <a:off x="6700835" y="2043404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번개 18">
            <a:extLst>
              <a:ext uri="{FF2B5EF4-FFF2-40B4-BE49-F238E27FC236}">
                <a16:creationId xmlns:a16="http://schemas.microsoft.com/office/drawing/2014/main" id="{A678FADD-04DA-4126-8517-A9E1BD885F77}"/>
              </a:ext>
            </a:extLst>
          </p:cNvPr>
          <p:cNvSpPr/>
          <p:nvPr/>
        </p:nvSpPr>
        <p:spPr>
          <a:xfrm>
            <a:off x="6700835" y="2588688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번개 19">
            <a:extLst>
              <a:ext uri="{FF2B5EF4-FFF2-40B4-BE49-F238E27FC236}">
                <a16:creationId xmlns:a16="http://schemas.microsoft.com/office/drawing/2014/main" id="{53E82E03-262B-4AFC-95F5-3A7F223B1DF7}"/>
              </a:ext>
            </a:extLst>
          </p:cNvPr>
          <p:cNvSpPr/>
          <p:nvPr/>
        </p:nvSpPr>
        <p:spPr>
          <a:xfrm>
            <a:off x="6700834" y="3028231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번개 20">
            <a:extLst>
              <a:ext uri="{FF2B5EF4-FFF2-40B4-BE49-F238E27FC236}">
                <a16:creationId xmlns:a16="http://schemas.microsoft.com/office/drawing/2014/main" id="{3224094A-56FD-4CE3-B936-4C6179F4373E}"/>
              </a:ext>
            </a:extLst>
          </p:cNvPr>
          <p:cNvSpPr/>
          <p:nvPr/>
        </p:nvSpPr>
        <p:spPr>
          <a:xfrm>
            <a:off x="6700834" y="3573515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번개 21">
            <a:extLst>
              <a:ext uri="{FF2B5EF4-FFF2-40B4-BE49-F238E27FC236}">
                <a16:creationId xmlns:a16="http://schemas.microsoft.com/office/drawing/2014/main" id="{BEB18997-BB15-46C3-947F-746DDEE8E7CB}"/>
              </a:ext>
            </a:extLst>
          </p:cNvPr>
          <p:cNvSpPr/>
          <p:nvPr/>
        </p:nvSpPr>
        <p:spPr>
          <a:xfrm>
            <a:off x="6732548" y="4013058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번개 22">
            <a:extLst>
              <a:ext uri="{FF2B5EF4-FFF2-40B4-BE49-F238E27FC236}">
                <a16:creationId xmlns:a16="http://schemas.microsoft.com/office/drawing/2014/main" id="{38E8B1C6-1D0C-4F27-8CDE-971FE4720C18}"/>
              </a:ext>
            </a:extLst>
          </p:cNvPr>
          <p:cNvSpPr/>
          <p:nvPr/>
        </p:nvSpPr>
        <p:spPr>
          <a:xfrm>
            <a:off x="6688761" y="4538587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번개 23">
            <a:extLst>
              <a:ext uri="{FF2B5EF4-FFF2-40B4-BE49-F238E27FC236}">
                <a16:creationId xmlns:a16="http://schemas.microsoft.com/office/drawing/2014/main" id="{93240587-7161-424E-85BF-AF579B822B30}"/>
              </a:ext>
            </a:extLst>
          </p:cNvPr>
          <p:cNvSpPr/>
          <p:nvPr/>
        </p:nvSpPr>
        <p:spPr>
          <a:xfrm>
            <a:off x="6700833" y="5021330"/>
            <a:ext cx="251927" cy="35456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62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5103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401B5B"/>
                </a:solidFill>
              </a:rPr>
              <a:t>실험목표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3293554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401B5B"/>
                </a:solidFill>
              </a:rPr>
              <a:t>실험 준비물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43812" y="106317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43812" y="3840798"/>
            <a:ext cx="10907486" cy="23827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24361" y="3840798"/>
            <a:ext cx="10543278" cy="133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 err="1">
                <a:latin typeface="+mj-ea"/>
                <a:ea typeface="+mj-ea"/>
              </a:rPr>
              <a:t>코코그린</a:t>
            </a:r>
            <a:r>
              <a:rPr lang="en-US" altLang="ko-KR" sz="2200" b="1" dirty="0">
                <a:latin typeface="+mj-ea"/>
                <a:ea typeface="+mj-ea"/>
              </a:rPr>
              <a:t>,  </a:t>
            </a:r>
            <a:r>
              <a:rPr lang="ko-KR" altLang="en-US" sz="2200" b="1" dirty="0" err="1">
                <a:latin typeface="+mj-ea"/>
                <a:ea typeface="+mj-ea"/>
              </a:rPr>
              <a:t>폴리쿼터</a:t>
            </a:r>
            <a:r>
              <a:rPr lang="en-US" altLang="ko-KR" sz="2200" b="1" dirty="0">
                <a:latin typeface="+mj-ea"/>
                <a:ea typeface="+mj-ea"/>
              </a:rPr>
              <a:t>,  </a:t>
            </a:r>
            <a:r>
              <a:rPr lang="ko-KR" altLang="en-US" sz="2200" b="1" dirty="0" err="1">
                <a:latin typeface="+mj-ea"/>
                <a:ea typeface="+mj-ea"/>
              </a:rPr>
              <a:t>올리브리퀴드</a:t>
            </a:r>
            <a:r>
              <a:rPr lang="en-US" altLang="ko-KR" sz="2200" b="1" dirty="0">
                <a:latin typeface="+mj-ea"/>
                <a:ea typeface="+mj-ea"/>
              </a:rPr>
              <a:t>,  </a:t>
            </a:r>
            <a:r>
              <a:rPr lang="ko-KR" altLang="en-US" sz="2200" b="1" dirty="0" err="1">
                <a:latin typeface="+mj-ea"/>
                <a:ea typeface="+mj-ea"/>
              </a:rPr>
              <a:t>에코항균오일</a:t>
            </a:r>
            <a:r>
              <a:rPr lang="en-US" altLang="ko-KR" sz="2200" b="1" dirty="0">
                <a:latin typeface="+mj-ea"/>
                <a:ea typeface="+mj-ea"/>
              </a:rPr>
              <a:t>,</a:t>
            </a:r>
            <a:r>
              <a:rPr lang="ko-KR" altLang="en-US" sz="2200" b="1" dirty="0">
                <a:latin typeface="+mj-ea"/>
                <a:ea typeface="+mj-ea"/>
              </a:rPr>
              <a:t> 글리세린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스윗오렌지</a:t>
            </a:r>
            <a:r>
              <a:rPr lang="ko-KR" altLang="en-US" sz="2200" b="1" dirty="0">
                <a:latin typeface="+mj-ea"/>
                <a:ea typeface="+mj-ea"/>
              </a:rPr>
              <a:t> </a:t>
            </a:r>
            <a:r>
              <a:rPr lang="ko-KR" altLang="en-US" sz="2200" b="1" dirty="0" err="1">
                <a:latin typeface="+mj-ea"/>
                <a:ea typeface="+mj-ea"/>
              </a:rPr>
              <a:t>에센셜</a:t>
            </a:r>
            <a:r>
              <a:rPr lang="ko-KR" altLang="en-US" sz="2200" b="1" dirty="0">
                <a:latin typeface="+mj-ea"/>
                <a:ea typeface="+mj-ea"/>
              </a:rPr>
              <a:t> 오일</a:t>
            </a:r>
            <a:r>
              <a:rPr lang="en-US" altLang="ko-KR" sz="2200" b="1" dirty="0">
                <a:latin typeface="+mj-ea"/>
                <a:ea typeface="+mj-ea"/>
              </a:rPr>
              <a:t>,  </a:t>
            </a:r>
            <a:r>
              <a:rPr lang="ko-KR" altLang="en-US" sz="2200" b="1" dirty="0">
                <a:latin typeface="+mj-ea"/>
                <a:ea typeface="+mj-ea"/>
              </a:rPr>
              <a:t>플라스틱 비커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투명컵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나무스틱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투명 용기</a:t>
            </a:r>
            <a:r>
              <a:rPr lang="en-US" altLang="ko-KR" sz="2200" b="1" dirty="0">
                <a:latin typeface="+mj-ea"/>
                <a:ea typeface="+mj-ea"/>
              </a:rPr>
              <a:t>+</a:t>
            </a:r>
            <a:r>
              <a:rPr lang="ko-KR" altLang="en-US" sz="2200" b="1" dirty="0">
                <a:latin typeface="+mj-ea"/>
                <a:ea typeface="+mj-ea"/>
              </a:rPr>
              <a:t>펌프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핸드워시</a:t>
            </a:r>
            <a:r>
              <a:rPr lang="ko-KR" altLang="en-US" sz="2200" b="1" dirty="0">
                <a:latin typeface="+mj-ea"/>
                <a:ea typeface="+mj-ea"/>
              </a:rPr>
              <a:t> 스티커</a:t>
            </a:r>
            <a:endParaRPr lang="ko-KR" altLang="en-US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5383" y="1235429"/>
            <a:ext cx="7359707" cy="13387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 </a:t>
            </a:r>
            <a:r>
              <a:rPr lang="ko-KR" altLang="en-US" sz="2200" b="1" dirty="0" err="1">
                <a:latin typeface="+mj-ea"/>
                <a:ea typeface="+mj-ea"/>
              </a:rPr>
              <a:t>손씻기가</a:t>
            </a:r>
            <a:r>
              <a:rPr lang="ko-KR" altLang="en-US" sz="2200" b="1" dirty="0">
                <a:latin typeface="+mj-ea"/>
                <a:ea typeface="+mj-ea"/>
              </a:rPr>
              <a:t>  세균 제거에 얼마나 효과가 있는지 알아보고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</a:p>
          <a:p>
            <a:pPr algn="ctr"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직접 </a:t>
            </a:r>
            <a:r>
              <a:rPr lang="ko-KR" altLang="en-US" sz="2200" b="1" dirty="0" err="1">
                <a:latin typeface="+mj-ea"/>
                <a:ea typeface="+mj-ea"/>
              </a:rPr>
              <a:t>핸드워시</a:t>
            </a:r>
            <a:r>
              <a:rPr lang="en-US" altLang="ko-KR" sz="2200" b="1" dirty="0">
                <a:latin typeface="+mj-ea"/>
                <a:ea typeface="+mj-ea"/>
              </a:rPr>
              <a:t>(</a:t>
            </a:r>
            <a:r>
              <a:rPr lang="ko-KR" altLang="en-US" sz="2200" b="1" dirty="0">
                <a:latin typeface="+mj-ea"/>
                <a:ea typeface="+mj-ea"/>
              </a:rPr>
              <a:t>물비누</a:t>
            </a:r>
            <a:r>
              <a:rPr lang="en-US" altLang="ko-KR" sz="2200" b="1" dirty="0">
                <a:latin typeface="+mj-ea"/>
                <a:ea typeface="+mj-ea"/>
              </a:rPr>
              <a:t>)</a:t>
            </a:r>
            <a:r>
              <a:rPr lang="ko-KR" altLang="en-US" sz="2200" b="1" dirty="0">
                <a:latin typeface="+mj-ea"/>
                <a:ea typeface="+mj-ea"/>
              </a:rPr>
              <a:t>를 만들어 사용해봅시다</a:t>
            </a:r>
            <a:r>
              <a:rPr lang="en-US" altLang="ko-KR" sz="2200" b="1" dirty="0">
                <a:latin typeface="+mj-ea"/>
                <a:ea typeface="+mj-ea"/>
              </a:rPr>
              <a:t>.</a:t>
            </a:r>
            <a:endParaRPr lang="ko-KR" altLang="en-US" sz="2200" b="1" dirty="0">
              <a:latin typeface="+mj-ea"/>
              <a:ea typeface="+mj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1F03B1-78A9-4FAE-9D09-CE2183E8031B}"/>
              </a:ext>
            </a:extLst>
          </p:cNvPr>
          <p:cNvSpPr txBox="1"/>
          <p:nvPr/>
        </p:nvSpPr>
        <p:spPr>
          <a:xfrm>
            <a:off x="831946" y="5347039"/>
            <a:ext cx="10543278" cy="661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40℃ 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따뜻한 </a:t>
            </a:r>
            <a:r>
              <a:rPr lang="ko-KR" altLang="en-US" sz="2200" b="1" dirty="0" err="1">
                <a:solidFill>
                  <a:srgbClr val="C00000"/>
                </a:solidFill>
                <a:latin typeface="+mj-ea"/>
                <a:ea typeface="+mj-ea"/>
              </a:rPr>
              <a:t>정제수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(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정수기물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), 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온도계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(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가능하면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), 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보안경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장갑</a:t>
            </a: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3615615" y="969402"/>
            <a:ext cx="3900194" cy="32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615615" y="1291995"/>
            <a:ext cx="1371600" cy="32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35E00848-E562-4166-BEE6-10D082E3A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728662"/>
            <a:ext cx="11413067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1262B163-FF2A-4405-AB32-1FFAAC87E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311681"/>
            <a:ext cx="11446934" cy="624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1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A2335E33-E14A-439C-9BBE-27EB74F84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395287"/>
            <a:ext cx="1148080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0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B8A6170-654A-4D0F-916B-A04E8D6FF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25" y="1049867"/>
            <a:ext cx="11428150" cy="475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8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A8825320-5018-49FC-8E81-D8827CA0B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10" y="965199"/>
            <a:ext cx="11567393" cy="494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4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0D605A0-F150-4EA3-9BE8-901E47AF4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24" y="1879600"/>
            <a:ext cx="10790952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0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ABB9544-89BB-441F-B272-D58316322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69" y="1610783"/>
            <a:ext cx="11404262" cy="36364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5D42F2-5B1F-4BF3-9610-AF525F0F30FB}"/>
              </a:ext>
            </a:extLst>
          </p:cNvPr>
          <p:cNvSpPr txBox="1"/>
          <p:nvPr/>
        </p:nvSpPr>
        <p:spPr>
          <a:xfrm>
            <a:off x="9482666" y="277706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FF0000"/>
                </a:solidFill>
              </a:rPr>
              <a:t>올리브리퀴드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48B66-32F4-4E38-8F40-AE56813007AD}"/>
              </a:ext>
            </a:extLst>
          </p:cNvPr>
          <p:cNvSpPr txBox="1"/>
          <p:nvPr/>
        </p:nvSpPr>
        <p:spPr>
          <a:xfrm>
            <a:off x="9482666" y="34290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FF0000"/>
                </a:solidFill>
              </a:rPr>
              <a:t>코코그린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AE30F-6F45-4BD6-87DF-4E059F6EBDE8}"/>
              </a:ext>
            </a:extLst>
          </p:cNvPr>
          <p:cNvSpPr txBox="1"/>
          <p:nvPr/>
        </p:nvSpPr>
        <p:spPr>
          <a:xfrm>
            <a:off x="6432664" y="4851942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FF0000"/>
                </a:solidFill>
              </a:rPr>
              <a:t>에코항균오일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 err="1">
                <a:solidFill>
                  <a:srgbClr val="FF0000"/>
                </a:solidFill>
              </a:rPr>
              <a:t>스윗오렌지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 err="1">
                <a:solidFill>
                  <a:srgbClr val="FF0000"/>
                </a:solidFill>
              </a:rPr>
              <a:t>에센셜오일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98F53C-838A-44D6-A991-0F64D3D13D54}"/>
              </a:ext>
            </a:extLst>
          </p:cNvPr>
          <p:cNvSpPr txBox="1"/>
          <p:nvPr/>
        </p:nvSpPr>
        <p:spPr>
          <a:xfrm>
            <a:off x="9101896" y="417037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FF0000"/>
                </a:solidFill>
              </a:rPr>
              <a:t>폴리쿼터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7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70</Words>
  <Application>Microsoft Office PowerPoint</Application>
  <PresentationFormat>와이드스크린</PresentationFormat>
  <Paragraphs>10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11</vt:i4>
      </vt:variant>
    </vt:vector>
  </HeadingPairs>
  <TitlesOfParts>
    <vt:vector size="20" baseType="lpstr">
      <vt:lpstr>맑은 고딕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이정영</dc:creator>
  <cp:lastModifiedBy>이정영</cp:lastModifiedBy>
  <cp:revision>7</cp:revision>
  <dcterms:created xsi:type="dcterms:W3CDTF">2020-02-06T01:52:40Z</dcterms:created>
  <dcterms:modified xsi:type="dcterms:W3CDTF">2020-02-06T02:52:45Z</dcterms:modified>
</cp:coreProperties>
</file>