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355" r:id="rId5"/>
    <p:sldId id="349" r:id="rId6"/>
    <p:sldId id="350" r:id="rId7"/>
    <p:sldId id="297" r:id="rId8"/>
    <p:sldId id="351" r:id="rId9"/>
    <p:sldId id="258" r:id="rId10"/>
    <p:sldId id="352" r:id="rId11"/>
    <p:sldId id="354" r:id="rId12"/>
    <p:sldId id="357" r:id="rId13"/>
    <p:sldId id="358" r:id="rId14"/>
    <p:sldId id="360" r:id="rId15"/>
    <p:sldId id="363" r:id="rId16"/>
    <p:sldId id="364" r:id="rId17"/>
    <p:sldId id="361" r:id="rId18"/>
    <p:sldId id="367" r:id="rId19"/>
    <p:sldId id="366" r:id="rId20"/>
    <p:sldId id="365" r:id="rId21"/>
    <p:sldId id="283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7"/>
    <a:srgbClr val="CCECFF"/>
    <a:srgbClr val="EAD4F8"/>
    <a:srgbClr val="A6B727"/>
    <a:srgbClr val="F5FBD9"/>
    <a:srgbClr val="F9DDD7"/>
    <a:srgbClr val="F7D1C9"/>
    <a:srgbClr val="FEF9F8"/>
    <a:srgbClr val="F7EEFC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39" d="100"/>
          <a:sy n="39" d="100"/>
        </p:scale>
        <p:origin x="5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ko-KR"/>
              <a:t> </a:t>
            </a:r>
            <a:endParaRPr lang="ko-KR" altLang="en-US" dirty="0"/>
          </a:p>
        </p:txBody>
      </p:sp>
      <p:pic>
        <p:nvPicPr>
          <p:cNvPr id="4" name="그림 3" descr="도표이(가) 표시된 사진&#10;&#10;자동 생성된 설명">
            <a:extLst>
              <a:ext uri="{FF2B5EF4-FFF2-40B4-BE49-F238E27FC236}">
                <a16:creationId xmlns:a16="http://schemas.microsoft.com/office/drawing/2014/main" id="{38E109A9-D0C5-EC59-38C6-B8C66EB7A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3665"/>
            <a:ext cx="11639443" cy="624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97DFF1D-6AA2-6487-E0D6-267125C2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7" y="321277"/>
            <a:ext cx="11614352" cy="62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93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도표이(가) 표시된 사진&#10;&#10;자동 생성된 설명">
            <a:extLst>
              <a:ext uri="{FF2B5EF4-FFF2-40B4-BE49-F238E27FC236}">
                <a16:creationId xmlns:a16="http://schemas.microsoft.com/office/drawing/2014/main" id="{5D169C46-AF0A-6D58-6083-848AFE180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9" y="305996"/>
            <a:ext cx="11596762" cy="62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8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B6DD132E-9EDD-0977-855D-97BDFBE93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3" y="271849"/>
            <a:ext cx="11589613" cy="62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5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4F94CFDE-2BEE-DB99-8E33-7EFD7AFB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" y="345991"/>
            <a:ext cx="11420050" cy="61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8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차트이(가) 표시된 사진&#10;&#10;자동 생성된 설명">
            <a:extLst>
              <a:ext uri="{FF2B5EF4-FFF2-40B4-BE49-F238E27FC236}">
                <a16:creationId xmlns:a16="http://schemas.microsoft.com/office/drawing/2014/main" id="{2AB9F873-334A-14BE-3FE9-4009B2E7F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5" y="392649"/>
            <a:ext cx="11412154" cy="61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04E8C023-D28A-2417-C9B7-480BD47EE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3" y="324413"/>
            <a:ext cx="11631143" cy="62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2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실내, 스크린샷, 영수증이(가) 표시된 사진&#10;&#10;자동 생성된 설명">
            <a:extLst>
              <a:ext uri="{FF2B5EF4-FFF2-40B4-BE49-F238E27FC236}">
                <a16:creationId xmlns:a16="http://schemas.microsoft.com/office/drawing/2014/main" id="{886FA21C-4E8E-A7E7-ABE9-C44BE96D9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7" y="335849"/>
            <a:ext cx="11563865" cy="621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1CF5B079-3D9C-423B-5F1C-EF41FA0B0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" y="319247"/>
            <a:ext cx="11618137" cy="622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20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615615" y="969402"/>
            <a:ext cx="3900194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615615" y="1291995"/>
            <a:ext cx="1371600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텍스트, 편지이(가) 표시된 사진&#10;&#10;자동 생성된 설명">
            <a:extLst>
              <a:ext uri="{FF2B5EF4-FFF2-40B4-BE49-F238E27FC236}">
                <a16:creationId xmlns:a16="http://schemas.microsoft.com/office/drawing/2014/main" id="{A61F7FBE-3068-CD8E-CEF5-06C6C48BD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5" y="373955"/>
            <a:ext cx="11277600" cy="60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41DD6E88-A3DC-BC12-3765-E7D4A3E3A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1" y="351693"/>
            <a:ext cx="11543448" cy="61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8C893B0C-B01E-3C6F-7390-E20AABBEC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" y="321276"/>
            <a:ext cx="11670346" cy="62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도표이(가) 표시된 사진&#10;&#10;자동 생성된 설명">
            <a:extLst>
              <a:ext uri="{FF2B5EF4-FFF2-40B4-BE49-F238E27FC236}">
                <a16:creationId xmlns:a16="http://schemas.microsoft.com/office/drawing/2014/main" id="{BEE02BD1-4AC9-7FD2-83EA-3E5EE821C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1" y="349127"/>
            <a:ext cx="11541210" cy="620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도표이(가) 표시된 사진&#10;&#10;자동 생성된 설명">
            <a:extLst>
              <a:ext uri="{FF2B5EF4-FFF2-40B4-BE49-F238E27FC236}">
                <a16:creationId xmlns:a16="http://schemas.microsoft.com/office/drawing/2014/main" id="{21E72C9B-B680-11B4-69EC-5DE0932AB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1" y="292743"/>
            <a:ext cx="11639513" cy="62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6FA62A75-AF4A-4A5B-A1E2-9C4F1E2E5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" y="370702"/>
            <a:ext cx="11476090" cy="61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4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도표이(가) 표시된 사진&#10;&#10;자동 생성된 설명">
            <a:extLst>
              <a:ext uri="{FF2B5EF4-FFF2-40B4-BE49-F238E27FC236}">
                <a16:creationId xmlns:a16="http://schemas.microsoft.com/office/drawing/2014/main" id="{3C245D3B-0008-1F56-D78C-B3573ADFB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3" y="374043"/>
            <a:ext cx="11515946" cy="61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7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도표이(가) 표시된 사진&#10;&#10;자동 생성된 설명">
            <a:extLst>
              <a:ext uri="{FF2B5EF4-FFF2-40B4-BE49-F238E27FC236}">
                <a16:creationId xmlns:a16="http://schemas.microsoft.com/office/drawing/2014/main" id="{5658FB93-C236-BC87-B235-C2ADDBC64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370465"/>
            <a:ext cx="11430445" cy="61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270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4802</TotalTime>
  <Words>1</Words>
  <Application>Microsoft Office PowerPoint</Application>
  <PresentationFormat>와이드스크린</PresentationFormat>
  <Paragraphs>1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이정영</dc:creator>
  <cp:lastModifiedBy>Silver</cp:lastModifiedBy>
  <cp:revision>10</cp:revision>
  <dcterms:created xsi:type="dcterms:W3CDTF">2020-02-06T01:52:40Z</dcterms:created>
  <dcterms:modified xsi:type="dcterms:W3CDTF">2023-03-17T07:44:30Z</dcterms:modified>
</cp:coreProperties>
</file>