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0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10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41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1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35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33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11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4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7AF-7F03-4A77-B983-B223B09E5756}" type="datetimeFigureOut">
              <a:rPr lang="ko-KR" altLang="en-US" smtClean="0"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77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67AF-7F03-4A77-B983-B223B09E5756}" type="datetimeFigureOut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E641-6631-47A6-8623-0E9732C871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3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193225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110099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392526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327497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34587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337011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247943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355789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26113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8591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16944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39135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29883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4901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4462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0" cy="6858000"/>
          </a:xfrm>
        </p:spPr>
      </p:pic>
    </p:spTree>
    <p:extLst>
      <p:ext uri="{BB962C8B-B14F-4D97-AF65-F5344CB8AC3E}">
        <p14:creationId xmlns:p14="http://schemas.microsoft.com/office/powerpoint/2010/main" val="1824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와이드스크린</PresentationFormat>
  <Paragraphs>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2</cp:revision>
  <dcterms:created xsi:type="dcterms:W3CDTF">2018-02-07T02:38:53Z</dcterms:created>
  <dcterms:modified xsi:type="dcterms:W3CDTF">2018-02-07T02:48:57Z</dcterms:modified>
</cp:coreProperties>
</file>