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 varScale="1">
        <p:scale>
          <a:sx n="64" d="100"/>
          <a:sy n="64" d="100"/>
        </p:scale>
        <p:origin x="5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F5CE-E2CD-4799-AB8A-B7ACACA25A42}" type="datetimeFigureOut">
              <a:rPr lang="ko-KR" altLang="en-US" smtClean="0"/>
              <a:t>2018-06-25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B172-A366-466A-B776-79B0008426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3005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F5CE-E2CD-4799-AB8A-B7ACACA25A42}" type="datetimeFigureOut">
              <a:rPr lang="ko-KR" altLang="en-US" smtClean="0"/>
              <a:t>2018-06-25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B172-A366-466A-B776-79B0008426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0332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F5CE-E2CD-4799-AB8A-B7ACACA25A42}" type="datetimeFigureOut">
              <a:rPr lang="ko-KR" altLang="en-US" smtClean="0"/>
              <a:t>2018-06-25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B172-A366-466A-B776-79B0008426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0443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F5CE-E2CD-4799-AB8A-B7ACACA25A42}" type="datetimeFigureOut">
              <a:rPr lang="ko-KR" altLang="en-US" smtClean="0"/>
              <a:t>2018-06-25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B172-A366-466A-B776-79B0008426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285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F5CE-E2CD-4799-AB8A-B7ACACA25A42}" type="datetimeFigureOut">
              <a:rPr lang="ko-KR" altLang="en-US" smtClean="0"/>
              <a:t>2018-06-25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B172-A366-466A-B776-79B0008426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566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F5CE-E2CD-4799-AB8A-B7ACACA25A42}" type="datetimeFigureOut">
              <a:rPr lang="ko-KR" altLang="en-US" smtClean="0"/>
              <a:t>2018-06-25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B172-A366-466A-B776-79B0008426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6058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F5CE-E2CD-4799-AB8A-B7ACACA25A42}" type="datetimeFigureOut">
              <a:rPr lang="ko-KR" altLang="en-US" smtClean="0"/>
              <a:t>2018-06-25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B172-A366-466A-B776-79B0008426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358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F5CE-E2CD-4799-AB8A-B7ACACA25A42}" type="datetimeFigureOut">
              <a:rPr lang="ko-KR" altLang="en-US" smtClean="0"/>
              <a:t>2018-06-25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B172-A366-466A-B776-79B0008426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632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F5CE-E2CD-4799-AB8A-B7ACACA25A42}" type="datetimeFigureOut">
              <a:rPr lang="ko-KR" altLang="en-US" smtClean="0"/>
              <a:t>2018-06-25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B172-A366-466A-B776-79B0008426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47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F5CE-E2CD-4799-AB8A-B7ACACA25A42}" type="datetimeFigureOut">
              <a:rPr lang="ko-KR" altLang="en-US" smtClean="0"/>
              <a:t>2018-06-25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B172-A366-466A-B776-79B0008426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926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F5CE-E2CD-4799-AB8A-B7ACACA25A42}" type="datetimeFigureOut">
              <a:rPr lang="ko-KR" altLang="en-US" smtClean="0"/>
              <a:t>2018-06-25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B172-A366-466A-B776-79B0008426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47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EF5CE-E2CD-4799-AB8A-B7ACACA25A42}" type="datetimeFigureOut">
              <a:rPr lang="ko-KR" altLang="en-US" smtClean="0"/>
              <a:t>2018-06-25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FB172-A366-466A-B776-79B0008426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922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" y="0"/>
            <a:ext cx="12182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3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" y="0"/>
            <a:ext cx="1218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3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" y="-1"/>
            <a:ext cx="12180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8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" y="0"/>
            <a:ext cx="1218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0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" y="0"/>
            <a:ext cx="12180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5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" y="0"/>
            <a:ext cx="121823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3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" y="0"/>
            <a:ext cx="1218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2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" y="0"/>
            <a:ext cx="1218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6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" y="0"/>
            <a:ext cx="12178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" y="-1"/>
            <a:ext cx="12178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" y="-1"/>
            <a:ext cx="1218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" y="-1"/>
            <a:ext cx="1218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1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" y="-1"/>
            <a:ext cx="1218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0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" y="0"/>
            <a:ext cx="12182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5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" y="0"/>
            <a:ext cx="121835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7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" y="-1"/>
            <a:ext cx="1218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6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0</Words>
  <Application>Microsoft Office PowerPoint</Application>
  <PresentationFormat>와이드스크린</PresentationFormat>
  <Paragraphs>0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9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mk</dc:creator>
  <cp:lastModifiedBy>mk</cp:lastModifiedBy>
  <cp:revision>8</cp:revision>
  <dcterms:created xsi:type="dcterms:W3CDTF">2018-06-21T07:03:00Z</dcterms:created>
  <dcterms:modified xsi:type="dcterms:W3CDTF">2018-06-25T06:21:49Z</dcterms:modified>
</cp:coreProperties>
</file>