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356" r:id="rId5"/>
    <p:sldId id="348" r:id="rId6"/>
    <p:sldId id="349" r:id="rId7"/>
    <p:sldId id="350" r:id="rId8"/>
    <p:sldId id="351" r:id="rId9"/>
    <p:sldId id="258" r:id="rId10"/>
    <p:sldId id="352" r:id="rId11"/>
    <p:sldId id="353" r:id="rId12"/>
    <p:sldId id="354" r:id="rId13"/>
    <p:sldId id="283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7"/>
    <a:srgbClr val="CCECFF"/>
    <a:srgbClr val="EAD4F8"/>
    <a:srgbClr val="A6B727"/>
    <a:srgbClr val="F5FBD9"/>
    <a:srgbClr val="F9DDD7"/>
    <a:srgbClr val="F7D1C9"/>
    <a:srgbClr val="FEF9F8"/>
    <a:srgbClr val="F7EEFC"/>
    <a:srgbClr val="E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10:06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7751,'0'0'961,"0"0"-801,0 0 609,0 0 480,0 0-960,0 0-193,0 0-32,0 0 96,0 0-32,0 0-64,0 0 0,0 0 0,0 0-128,0 0-1762,0 0-4131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06:36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6 833,'5'-6'6016,"-5"6"-9117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06:37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14 1954,'0'0'178,"0"-1"0,0 1 0,0-1 1,0 1-1,0 0 0,0-1 0,0 1 0,0-1 1,0 1-1,0-1 0,0 1 0,0-1 0,0 1 0,-1-1 1,1 1-1,0-1 0,0 1 0,0 0 0,-1-1 1,1 1-1,0-1 0,-1 1 0,1 0 0,0-1 1,-1 1-1,1 0 0,-1 0 0,1-1 0,0 1 0,-1 0 1,1 0-1,-1-1 0,1 1 0,-1 0 0,1 0 1,0 0-1,-1 0-178,1 0-3678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18:1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19 3619,'-18'-5'395,"18"-6"1645,0 8-4346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18:18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4100,'0'0'1244,"0"0"-710,0 0-353,0 0 6,0 0 123,0 0-44,0 0-116,0 0 63,0 0 113,0 0 213,0 0 91,0 0 32,0 0 54,0 0-124,0 0-149,0 0-235,0 0-85,0 0-80,0 0-129,0 0-20,0 0-156,0 0-234,0 0-380,0 0-565,0 0-268,0 0-554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12T05:18:24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0 128,'0'0'449,"0"0"-257,0 0 0,0 0-32,0 0 32,0 0-128,0 0 96,0 0-63,0 0 319,0 0 257,0 0-193,0 0-352,0 0-96,0 0-64,0 0-673,4 0-1120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.png"/><Relationship Id="rId5" Type="http://schemas.openxmlformats.org/officeDocument/2006/relationships/customXml" Target="../ink/ink4.xml"/><Relationship Id="rId4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병, 테이블, 냉장고이(가) 표시된 사진&#10;&#10;자동 생성된 설명">
            <a:extLst>
              <a:ext uri="{FF2B5EF4-FFF2-40B4-BE49-F238E27FC236}">
                <a16:creationId xmlns:a16="http://schemas.microsoft.com/office/drawing/2014/main" id="{D4A535DA-436D-4C05-BEBD-683ED79D3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298713"/>
            <a:ext cx="9448800" cy="4787762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잉크 7">
                <a:extLst>
                  <a:ext uri="{FF2B5EF4-FFF2-40B4-BE49-F238E27FC236}">
                    <a16:creationId xmlns:a16="http://schemas.microsoft.com/office/drawing/2014/main" id="{758ED436-8FAB-4CF8-BA84-319E230E41D6}"/>
                  </a:ext>
                </a:extLst>
              </p14:cNvPr>
              <p14:cNvContentPartPr/>
              <p14:nvPr/>
            </p14:nvContentPartPr>
            <p14:xfrm>
              <a:off x="9805190" y="4065376"/>
              <a:ext cx="360" cy="360"/>
            </p14:xfrm>
          </p:contentPart>
        </mc:Choice>
        <mc:Fallback>
          <p:pic>
            <p:nvPicPr>
              <p:cNvPr id="8" name="잉크 7">
                <a:extLst>
                  <a:ext uri="{FF2B5EF4-FFF2-40B4-BE49-F238E27FC236}">
                    <a16:creationId xmlns:a16="http://schemas.microsoft.com/office/drawing/2014/main" id="{758ED436-8FAB-4CF8-BA84-319E230E41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96550" y="405673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63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5103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401B5B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293554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401B5B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0631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43812" y="3840798"/>
            <a:ext cx="10907486" cy="238272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24361" y="3840798"/>
            <a:ext cx="10543278" cy="133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에탄올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향 오일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하이드로젤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젤어시스트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글리세린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비닐 </a:t>
            </a:r>
            <a:r>
              <a:rPr lang="ko-KR" altLang="en-US" sz="2200" b="1" dirty="0" err="1">
                <a:latin typeface="+mj-ea"/>
                <a:ea typeface="+mj-ea"/>
              </a:rPr>
              <a:t>짤주머니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</a:p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투명 용기</a:t>
            </a:r>
            <a:r>
              <a:rPr lang="en-US" altLang="ko-KR" sz="2200" b="1" dirty="0">
                <a:latin typeface="+mj-ea"/>
                <a:ea typeface="+mj-ea"/>
              </a:rPr>
              <a:t>+</a:t>
            </a:r>
            <a:r>
              <a:rPr lang="ko-KR" altLang="en-US" sz="2200" b="1" dirty="0">
                <a:latin typeface="+mj-ea"/>
                <a:ea typeface="+mj-ea"/>
              </a:rPr>
              <a:t>펌프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투명 컵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나무 스틱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손 세정제 스티커</a:t>
            </a:r>
            <a:endParaRPr lang="ko-KR" altLang="en-US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2955" y="1235429"/>
            <a:ext cx="7824578" cy="1338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 세포막과 알코올 소독에 대하여 알아보고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젤화를 이용하여 </a:t>
            </a:r>
            <a:endParaRPr lang="en-US" altLang="ko-KR" sz="2200" b="1" dirty="0">
              <a:latin typeface="+mj-ea"/>
              <a:ea typeface="+mj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쉽게 흐르지 않는 </a:t>
            </a:r>
            <a:r>
              <a:rPr lang="ko-KR" altLang="en-US" sz="2200" b="1" dirty="0" err="1">
                <a:latin typeface="+mj-ea"/>
                <a:ea typeface="+mj-ea"/>
              </a:rPr>
              <a:t>젤타입</a:t>
            </a:r>
            <a:r>
              <a:rPr lang="ko-KR" altLang="en-US" sz="2200" b="1" dirty="0">
                <a:latin typeface="+mj-ea"/>
                <a:ea typeface="+mj-ea"/>
              </a:rPr>
              <a:t> 손 세정제를 만들어봅시다</a:t>
            </a:r>
            <a:r>
              <a:rPr lang="en-US" altLang="ko-KR" sz="2200" b="1" dirty="0">
                <a:latin typeface="+mj-ea"/>
                <a:ea typeface="+mj-ea"/>
              </a:rPr>
              <a:t>.</a:t>
            </a:r>
            <a:endParaRPr lang="ko-KR" altLang="en-US" sz="2200" b="1" dirty="0">
              <a:latin typeface="+mj-ea"/>
              <a:ea typeface="+mj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F03B1-78A9-4FAE-9D09-CE2183E8031B}"/>
              </a:ext>
            </a:extLst>
          </p:cNvPr>
          <p:cNvSpPr txBox="1"/>
          <p:nvPr/>
        </p:nvSpPr>
        <p:spPr>
          <a:xfrm>
            <a:off x="831946" y="5347039"/>
            <a:ext cx="10543278" cy="66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보호장구 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(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보안경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sz="2200" b="1" dirty="0">
                <a:solidFill>
                  <a:srgbClr val="C00000"/>
                </a:solidFill>
                <a:latin typeface="+mj-ea"/>
                <a:ea typeface="+mj-ea"/>
              </a:rPr>
              <a:t>장갑</a:t>
            </a:r>
            <a:r>
              <a:rPr lang="en-US" altLang="ko-KR" sz="2200" b="1" dirty="0">
                <a:solidFill>
                  <a:srgbClr val="C00000"/>
                </a:solidFill>
                <a:latin typeface="+mj-ea"/>
                <a:ea typeface="+mj-ea"/>
              </a:rPr>
              <a:t>)</a:t>
            </a:r>
            <a:r>
              <a:rPr lang="en-US" altLang="ko-KR" sz="2200" b="1" dirty="0">
                <a:latin typeface="+mj-ea"/>
              </a:rPr>
              <a:t> , </a:t>
            </a:r>
            <a:r>
              <a:rPr lang="ko-KR" altLang="en-US" sz="2200" b="1" dirty="0" err="1">
                <a:latin typeface="+mj-ea"/>
              </a:rPr>
              <a:t>유성펜</a:t>
            </a:r>
            <a:endParaRPr lang="ko-KR" altLang="en-US" sz="22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잉크 1">
                <a:extLst>
                  <a:ext uri="{FF2B5EF4-FFF2-40B4-BE49-F238E27FC236}">
                    <a16:creationId xmlns:a16="http://schemas.microsoft.com/office/drawing/2014/main" id="{0BFFD06D-F7E3-4803-9DCB-17AE4FFE24A5}"/>
                  </a:ext>
                </a:extLst>
              </p14:cNvPr>
              <p14:cNvContentPartPr/>
              <p14:nvPr/>
            </p14:nvContentPartPr>
            <p14:xfrm>
              <a:off x="4472353" y="4861856"/>
              <a:ext cx="2160" cy="2160"/>
            </p14:xfrm>
          </p:contentPart>
        </mc:Choice>
        <mc:Fallback>
          <p:pic>
            <p:nvPicPr>
              <p:cNvPr id="2" name="잉크 1">
                <a:extLst>
                  <a:ext uri="{FF2B5EF4-FFF2-40B4-BE49-F238E27FC236}">
                    <a16:creationId xmlns:a16="http://schemas.microsoft.com/office/drawing/2014/main" id="{0BFFD06D-F7E3-4803-9DCB-17AE4FFE24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3353" y="4852856"/>
                <a:ext cx="198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잉크 5">
                <a:extLst>
                  <a:ext uri="{FF2B5EF4-FFF2-40B4-BE49-F238E27FC236}">
                    <a16:creationId xmlns:a16="http://schemas.microsoft.com/office/drawing/2014/main" id="{B9C2BF6D-23FE-4FD3-BA6C-C4C126C990E8}"/>
                  </a:ext>
                </a:extLst>
              </p14:cNvPr>
              <p14:cNvContentPartPr/>
              <p14:nvPr/>
            </p14:nvContentPartPr>
            <p14:xfrm>
              <a:off x="2041273" y="824456"/>
              <a:ext cx="3960" cy="5400"/>
            </p14:xfrm>
          </p:contentPart>
        </mc:Choice>
        <mc:Fallback>
          <p:pic>
            <p:nvPicPr>
              <p:cNvPr id="6" name="잉크 5">
                <a:extLst>
                  <a:ext uri="{FF2B5EF4-FFF2-40B4-BE49-F238E27FC236}">
                    <a16:creationId xmlns:a16="http://schemas.microsoft.com/office/drawing/2014/main" id="{B9C2BF6D-23FE-4FD3-BA6C-C4C126C990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2633" y="815816"/>
                <a:ext cx="2160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2" name="잉크 21">
                <a:extLst>
                  <a:ext uri="{FF2B5EF4-FFF2-40B4-BE49-F238E27FC236}">
                    <a16:creationId xmlns:a16="http://schemas.microsoft.com/office/drawing/2014/main" id="{FF9377B3-6FED-485E-87B1-05DABF3233AA}"/>
                  </a:ext>
                </a:extLst>
              </p14:cNvPr>
              <p14:cNvContentPartPr/>
              <p14:nvPr/>
            </p14:nvContentPartPr>
            <p14:xfrm>
              <a:off x="3344833" y="4344896"/>
              <a:ext cx="7200" cy="7200"/>
            </p14:xfrm>
          </p:contentPart>
        </mc:Choice>
        <mc:Fallback>
          <p:pic>
            <p:nvPicPr>
              <p:cNvPr id="22" name="잉크 21">
                <a:extLst>
                  <a:ext uri="{FF2B5EF4-FFF2-40B4-BE49-F238E27FC236}">
                    <a16:creationId xmlns:a16="http://schemas.microsoft.com/office/drawing/2014/main" id="{FF9377B3-6FED-485E-87B1-05DABF3233A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36193" y="4335896"/>
                <a:ext cx="248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3" name="잉크 22">
                <a:extLst>
                  <a:ext uri="{FF2B5EF4-FFF2-40B4-BE49-F238E27FC236}">
                    <a16:creationId xmlns:a16="http://schemas.microsoft.com/office/drawing/2014/main" id="{3080BB58-623A-4F1D-9E92-1B177BD2756B}"/>
                  </a:ext>
                </a:extLst>
              </p14:cNvPr>
              <p14:cNvContentPartPr/>
              <p14:nvPr/>
            </p14:nvContentPartPr>
            <p14:xfrm>
              <a:off x="3156913" y="4222856"/>
              <a:ext cx="360" cy="360"/>
            </p14:xfrm>
          </p:contentPart>
        </mc:Choice>
        <mc:Fallback>
          <p:pic>
            <p:nvPicPr>
              <p:cNvPr id="23" name="잉크 22">
                <a:extLst>
                  <a:ext uri="{FF2B5EF4-FFF2-40B4-BE49-F238E27FC236}">
                    <a16:creationId xmlns:a16="http://schemas.microsoft.com/office/drawing/2014/main" id="{3080BB58-623A-4F1D-9E92-1B177BD275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8273" y="421385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잉크 23">
                <a:extLst>
                  <a:ext uri="{FF2B5EF4-FFF2-40B4-BE49-F238E27FC236}">
                    <a16:creationId xmlns:a16="http://schemas.microsoft.com/office/drawing/2014/main" id="{13ED6CE0-98FD-4D33-BE3E-D5BC191DD2B1}"/>
                  </a:ext>
                </a:extLst>
              </p14:cNvPr>
              <p14:cNvContentPartPr/>
              <p14:nvPr/>
            </p14:nvContentPartPr>
            <p14:xfrm>
              <a:off x="5837833" y="4477736"/>
              <a:ext cx="2160" cy="360"/>
            </p14:xfrm>
          </p:contentPart>
        </mc:Choice>
        <mc:Fallback>
          <p:pic>
            <p:nvPicPr>
              <p:cNvPr id="24" name="잉크 23">
                <a:extLst>
                  <a:ext uri="{FF2B5EF4-FFF2-40B4-BE49-F238E27FC236}">
                    <a16:creationId xmlns:a16="http://schemas.microsoft.com/office/drawing/2014/main" id="{13ED6CE0-98FD-4D33-BE3E-D5BC191DD2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9193" y="4468736"/>
                <a:ext cx="198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3615615" y="969402"/>
            <a:ext cx="3900194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615615" y="1291995"/>
            <a:ext cx="1371600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A06A9B-6167-4BFA-8E11-54E1C8789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91" y="1417325"/>
            <a:ext cx="10026802" cy="103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851BE9EF-B01C-425C-B706-6D1384D63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77" y="1051581"/>
            <a:ext cx="10630159" cy="50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1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92B821A-D04C-4502-A980-A0B4A231B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45" y="1129748"/>
            <a:ext cx="11199115" cy="45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0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F93216B2-4918-4A53-B9CE-CEA8EE6A7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2" y="742122"/>
            <a:ext cx="11593337" cy="510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8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D135553-8867-4EED-85B9-352C092E6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99" y="1643270"/>
            <a:ext cx="9952122" cy="303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4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E3A147F0-227A-4CFF-B8A7-F18605D91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1104900"/>
            <a:ext cx="1063942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0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EC78AB60-E948-4031-8841-98D6E50F4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257175"/>
            <a:ext cx="109537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7235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57</Words>
  <Application>Microsoft Office PowerPoint</Application>
  <PresentationFormat>와이드스크린</PresentationFormat>
  <Paragraphs>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맑은 고딕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이정영</dc:creator>
  <cp:lastModifiedBy>Silver</cp:lastModifiedBy>
  <cp:revision>11</cp:revision>
  <dcterms:created xsi:type="dcterms:W3CDTF">2020-02-06T01:52:40Z</dcterms:created>
  <dcterms:modified xsi:type="dcterms:W3CDTF">2020-03-12T05:39:21Z</dcterms:modified>
</cp:coreProperties>
</file>