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49" r:id="rId7"/>
    <p:sldId id="350" r:id="rId8"/>
    <p:sldId id="351" r:id="rId9"/>
    <p:sldId id="258" r:id="rId10"/>
    <p:sldId id="352" r:id="rId11"/>
    <p:sldId id="353" r:id="rId12"/>
    <p:sldId id="354" r:id="rId13"/>
    <p:sldId id="297" r:id="rId14"/>
    <p:sldId id="357" r:id="rId15"/>
    <p:sldId id="359" r:id="rId16"/>
    <p:sldId id="358" r:id="rId17"/>
    <p:sldId id="360" r:id="rId18"/>
    <p:sldId id="364" r:id="rId19"/>
    <p:sldId id="362" r:id="rId20"/>
    <p:sldId id="361" r:id="rId21"/>
    <p:sldId id="363" r:id="rId22"/>
    <p:sldId id="356" r:id="rId23"/>
    <p:sldId id="2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2022-11-11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5" name="그림 4" descr="텍스트, 식물, 나무이(가) 표시된 사진&#10;&#10;자동 생성된 설명">
            <a:extLst>
              <a:ext uri="{FF2B5EF4-FFF2-40B4-BE49-F238E27FC236}">
                <a16:creationId xmlns:a16="http://schemas.microsoft.com/office/drawing/2014/main" id="{510DAFDD-2262-FD59-047E-9FCB5A9F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56FD08-D126-F9EB-1F77-4B51160D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23529"/>
            <a:ext cx="10055160" cy="61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C70498-8DA5-4637-5008-1B697F5E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366861"/>
            <a:ext cx="10034955" cy="61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25192BD-EBFF-2D21-0BF7-D05FC841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350535"/>
            <a:ext cx="10087441" cy="62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081E610-DC25-2BF8-9B1D-69FC9ADC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23529"/>
            <a:ext cx="10093218" cy="62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398E76-2FC5-7336-A5BD-37E21834B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0" y="375137"/>
            <a:ext cx="10047503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B10ECD9-3505-71E3-7BF9-28FB7484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6" y="283843"/>
            <a:ext cx="10202779" cy="62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E5CCD48-7A28-72D4-8C08-EBF0DE00F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23529"/>
            <a:ext cx="10131277" cy="62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43E9EF8-58EE-CE31-3400-63AA56BF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0" y="352417"/>
            <a:ext cx="10046326" cy="61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C581F07-1A43-F523-79AF-D03AC71A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323529"/>
            <a:ext cx="10017101" cy="6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78533A1-69B4-D6A0-AE3F-DF68A17D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339538"/>
            <a:ext cx="10105292" cy="6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06196E3-E3F1-A095-7608-DE12CEEA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" y="258530"/>
            <a:ext cx="10292861" cy="63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4067CE6-4231-2602-6890-BF6A2687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265753"/>
            <a:ext cx="10269416" cy="63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897F2A4-5251-C78C-8B69-5E5C0F3B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290797"/>
            <a:ext cx="10248508" cy="63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26857D2-4400-2AB4-FEE7-755972B26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23529"/>
            <a:ext cx="10128738" cy="62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0A9F91D-23AB-11C5-42FE-EE2687CB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280196"/>
            <a:ext cx="10245970" cy="63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DDF1C8-FD42-72A4-A7C5-73E2E50E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280197"/>
            <a:ext cx="10269416" cy="63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2316DF3-88E5-23C1-65FF-5E8E43391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23529"/>
            <a:ext cx="10105292" cy="6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6765D9B8-74A4-18F4-008A-FB667B42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48" y="343902"/>
            <a:ext cx="10015704" cy="6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1</Words>
  <Application>Microsoft Office PowerPoint</Application>
  <PresentationFormat>와이드스크린</PresentationFormat>
  <Paragraphs>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8</cp:revision>
  <dcterms:created xsi:type="dcterms:W3CDTF">2020-02-06T01:52:40Z</dcterms:created>
  <dcterms:modified xsi:type="dcterms:W3CDTF">2022-11-14T07:24:18Z</dcterms:modified>
</cp:coreProperties>
</file>