
<file path=[Content_Types].xml><?xml version="1.0" encoding="utf-8"?>
<Types xmlns="http://schemas.openxmlformats.org/package/2006/content-types"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876" r:id="rId4"/>
  </p:sldMasterIdLst>
  <p:sldIdLst>
    <p:sldId id="355" r:id="rId5"/>
    <p:sldId id="358" r:id="rId6"/>
    <p:sldId id="367" r:id="rId7"/>
    <p:sldId id="350" r:id="rId8"/>
    <p:sldId id="368" r:id="rId9"/>
    <p:sldId id="369" r:id="rId10"/>
    <p:sldId id="297" r:id="rId11"/>
    <p:sldId id="351" r:id="rId12"/>
    <p:sldId id="258" r:id="rId13"/>
    <p:sldId id="352" r:id="rId14"/>
    <p:sldId id="354" r:id="rId15"/>
    <p:sldId id="357" r:id="rId16"/>
    <p:sldId id="365" r:id="rId17"/>
    <p:sldId id="360" r:id="rId18"/>
    <p:sldId id="366" r:id="rId19"/>
    <p:sldId id="363" r:id="rId20"/>
    <p:sldId id="364" r:id="rId21"/>
    <p:sldId id="371" r:id="rId22"/>
    <p:sldId id="361" r:id="rId23"/>
    <p:sldId id="370" r:id="rId24"/>
    <p:sldId id="283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6E7"/>
    <a:srgbClr val="EAD4F8"/>
    <a:srgbClr val="A6B727"/>
    <a:srgbClr val="F5FBD9"/>
    <a:srgbClr val="F9DDD7"/>
    <a:srgbClr val="F7D1C9"/>
    <a:srgbClr val="FEF9F8"/>
    <a:srgbClr val="F7EEFC"/>
    <a:srgbClr val="E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5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630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455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708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3302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9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9294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2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671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6238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6052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2023-06-01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1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ACAF32-5249-F52A-6B84-26AD6543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ko-KR"/>
              <a:t>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9E9F2EC-4962-8F9D-29A9-3D8F38A8F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07321"/>
            <a:ext cx="11534375" cy="61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B35F9656-460E-F195-65FA-CBA1462F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4" y="320040"/>
            <a:ext cx="11709605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40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5CDBEC0-1086-16D8-52CB-AF4BCA29B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4" y="350520"/>
            <a:ext cx="11482233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2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9F1CB836-32A9-0E01-A40A-1A402030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340009"/>
            <a:ext cx="11388151" cy="610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2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9900F0EF-1E3A-A94D-1BF8-8CC815D43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1" y="335281"/>
            <a:ext cx="1162931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7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A3E1FA9-666B-6A4C-6CAA-F023D71E6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93" y="411481"/>
            <a:ext cx="1131731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명함, 봉투이(가) 표시된 사진&#10;&#10;자동 생성된 설명">
            <a:extLst>
              <a:ext uri="{FF2B5EF4-FFF2-40B4-BE49-F238E27FC236}">
                <a16:creationId xmlns:a16="http://schemas.microsoft.com/office/drawing/2014/main" id="{441F6604-BD74-36B8-09D7-67E1D9430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1" y="320041"/>
            <a:ext cx="11455572" cy="61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40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AA9A0C87-1E54-AAF7-D18F-196E2B279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2" y="342900"/>
            <a:ext cx="1148749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6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3717D80F-FDEA-C9F0-01BE-B34C3491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301027"/>
            <a:ext cx="11490960" cy="61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046B7855-5A45-72A8-040D-611025589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37" y="320040"/>
            <a:ext cx="1165276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9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A04456F0-81C9-FC93-B326-3CA23593E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7" y="274320"/>
            <a:ext cx="11628704" cy="62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92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E85A95AF-5D82-09C8-56BB-D5AD07D37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56353"/>
            <a:ext cx="11357671" cy="609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93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편지이(가) 표시된 사진&#10;&#10;자동 생성된 설명">
            <a:extLst>
              <a:ext uri="{FF2B5EF4-FFF2-40B4-BE49-F238E27FC236}">
                <a16:creationId xmlns:a16="http://schemas.microsoft.com/office/drawing/2014/main" id="{D6BAD8CB-0BDC-1E4A-9EA3-6ACB5B6FB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0" y="320040"/>
            <a:ext cx="11624341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차트, 도표이(가) 표시된 사진&#10;&#10;자동 생성된 설명">
            <a:extLst>
              <a:ext uri="{FF2B5EF4-FFF2-40B4-BE49-F238E27FC236}">
                <a16:creationId xmlns:a16="http://schemas.microsoft.com/office/drawing/2014/main" id="{BC68B1F0-AF26-D13A-0CDD-D986FB7D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07321"/>
            <a:ext cx="11612879" cy="62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656FD5B3-15DF-705C-4025-33ED8D39C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325592"/>
            <a:ext cx="11590618" cy="622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35730D59-19A2-85E0-D9ED-E2663E329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4036"/>
            <a:ext cx="11551920" cy="62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64E5DDA-4178-22B8-00EC-09FEFEA52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9" y="304800"/>
            <a:ext cx="11652762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표이(가) 표시된 사진&#10;&#10;자동 생성된 설명">
            <a:extLst>
              <a:ext uri="{FF2B5EF4-FFF2-40B4-BE49-F238E27FC236}">
                <a16:creationId xmlns:a16="http://schemas.microsoft.com/office/drawing/2014/main" id="{8AD57DAE-9BE5-5E2F-F0DD-09384794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41969"/>
            <a:ext cx="11361589" cy="61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46008AD2-485C-0D27-812F-1920A2E9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1" y="306943"/>
            <a:ext cx="11653694" cy="6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0A66E957-E5E1-606D-2AFB-5867AF756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2" y="304801"/>
            <a:ext cx="11657681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5308</TotalTime>
  <Words>1</Words>
  <Application>Microsoft Office PowerPoint</Application>
  <PresentationFormat>와이드스크린</PresentationFormat>
  <Paragraphs>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이정영</dc:creator>
  <cp:lastModifiedBy>Silver</cp:lastModifiedBy>
  <cp:revision>13</cp:revision>
  <dcterms:created xsi:type="dcterms:W3CDTF">2020-02-06T01:52:40Z</dcterms:created>
  <dcterms:modified xsi:type="dcterms:W3CDTF">2023-06-01T07:21:38Z</dcterms:modified>
</cp:coreProperties>
</file>