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55" r:id="rId7"/>
    <p:sldId id="349" r:id="rId8"/>
    <p:sldId id="367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79" r:id="rId17"/>
    <p:sldId id="380" r:id="rId18"/>
    <p:sldId id="390" r:id="rId19"/>
    <p:sldId id="391" r:id="rId20"/>
    <p:sldId id="283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755"/>
    <a:srgbClr val="ED9377"/>
    <a:srgbClr val="28882D"/>
    <a:srgbClr val="B8DABF"/>
    <a:srgbClr val="CDE5D2"/>
    <a:srgbClr val="E4FEB4"/>
    <a:srgbClr val="426503"/>
    <a:srgbClr val="EDFECE"/>
    <a:srgbClr val="CDFB79"/>
    <a:srgbClr val="B7D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5" autoAdjust="0"/>
    <p:restoredTop sz="96429" autoAdjust="0"/>
  </p:normalViewPr>
  <p:slideViewPr>
    <p:cSldViewPr snapToGrid="0">
      <p:cViewPr varScale="1">
        <p:scale>
          <a:sx n="76" d="100"/>
          <a:sy n="76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607975" y="1334277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907806" y="1876971"/>
            <a:ext cx="6256849" cy="2071914"/>
          </a:xfrm>
        </p:spPr>
        <p:txBody>
          <a:bodyPr>
            <a:noAutofit/>
          </a:bodyPr>
          <a:lstStyle/>
          <a:p>
            <a:pPr algn="dist"/>
            <a:r>
              <a:rPr lang="ko-KR" altLang="en-US" sz="96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몬소리 Black" panose="02000A03000000000000" pitchFamily="2" charset="-127"/>
                <a:ea typeface="Tmon몬소리 Black" panose="02000A03000000000000" pitchFamily="2" charset="-127"/>
              </a:rPr>
              <a:t>새싹 카페</a:t>
            </a: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62529" y="3981115"/>
            <a:ext cx="5947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Café</a:t>
            </a:r>
            <a:r>
              <a:rPr lang="ko-KR" altLang="en-US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sprout</a:t>
            </a:r>
            <a:endParaRPr lang="ko-KR" altLang="en-US" sz="5400" b="1" dirty="0">
              <a:solidFill>
                <a:srgbClr val="ED937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70E90603-FCCB-4A30-A8E3-30F16D1A2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39" y="735643"/>
            <a:ext cx="9977922" cy="538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2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C54F99C-3416-4D3F-8CCC-F8B38C2B9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616" y="688525"/>
            <a:ext cx="7441289" cy="548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5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 descr="테이블이(가) 표시된 사진&#10;&#10;자동 생성된 설명">
            <a:extLst>
              <a:ext uri="{FF2B5EF4-FFF2-40B4-BE49-F238E27FC236}">
                <a16:creationId xmlns:a16="http://schemas.microsoft.com/office/drawing/2014/main" id="{E4D2CFDC-1AA0-4911-83B5-ABD1978C6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376237"/>
            <a:ext cx="109918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20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814" y="1491500"/>
            <a:ext cx="5759215" cy="43642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3321" y="1491500"/>
            <a:ext cx="5112297" cy="29472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씨앗을 심고 관찰해 보았나요</a:t>
            </a:r>
            <a:r>
              <a:rPr lang="en-US" altLang="ko-KR" dirty="0">
                <a:latin typeface="+mj-ea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ko-KR" altLang="en-US" dirty="0">
                <a:latin typeface="+mj-ea"/>
              </a:rPr>
              <a:t>씨앗 속에는 </a:t>
            </a:r>
            <a:endParaRPr lang="en-US" altLang="ko-KR" dirty="0">
              <a:latin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dirty="0">
                <a:latin typeface="+mj-ea"/>
              </a:rPr>
              <a:t>뿌리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줄기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잎이 될 부분이 있습니다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200000"/>
              </a:lnSpc>
            </a:pPr>
            <a:endParaRPr lang="en-US" altLang="ko-KR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딱딱했던 씨앗은 물에 서서히 부풀고</a:t>
            </a:r>
            <a:r>
              <a:rPr lang="en-US" altLang="ko-KR" dirty="0">
                <a:latin typeface="+mj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며칠 지나면 뿌리가 나오고 껍질이 벗겨집니다</a:t>
            </a:r>
            <a:r>
              <a:rPr lang="en-US" altLang="ko-KR" dirty="0">
                <a:latin typeface="+mj-ea"/>
              </a:rPr>
              <a:t>. 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681909" y="1123614"/>
            <a:ext cx="5915025" cy="50866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98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433ACD-9123-43D1-90CC-A54146D372D3}"/>
              </a:ext>
            </a:extLst>
          </p:cNvPr>
          <p:cNvSpPr txBox="1"/>
          <p:nvPr/>
        </p:nvSpPr>
        <p:spPr>
          <a:xfrm>
            <a:off x="2695576" y="2336800"/>
            <a:ext cx="75152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/>
              <a:t>떡잎이 한 개인 식물을 외떡잎 식물이라 하고</a:t>
            </a:r>
          </a:p>
          <a:p>
            <a:r>
              <a:rPr lang="ko-KR" altLang="en-US" sz="2000" dirty="0"/>
              <a:t>떡잎이 두 개인 식물을 쌍떡잎 식물이라고 합니다.</a:t>
            </a:r>
          </a:p>
          <a:p>
            <a:endParaRPr lang="ko-KR" altLang="en-US" sz="2000" dirty="0"/>
          </a:p>
          <a:p>
            <a:r>
              <a:rPr lang="ko-KR" altLang="en-US" sz="2000" dirty="0"/>
              <a:t>오늘 심은 보리와 유채는 떡잎을 각각 몇 개씩 가지고 있을까요? </a:t>
            </a:r>
          </a:p>
        </p:txBody>
      </p:sp>
    </p:spTree>
    <p:extLst>
      <p:ext uri="{BB962C8B-B14F-4D97-AF65-F5344CB8AC3E}">
        <p14:creationId xmlns:p14="http://schemas.microsoft.com/office/powerpoint/2010/main" val="4111482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1A8F697-A725-4804-8802-85A8E211A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76" y="1567069"/>
            <a:ext cx="11424048" cy="372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651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487391" y="337021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2E2FEB8-5C29-41A6-8DFA-B4C8CA779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2" y="853799"/>
            <a:ext cx="10607073" cy="566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56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73452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2409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3812" y="428275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383" y="4450197"/>
            <a:ext cx="10543278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화분 거치대 도안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화분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종이컵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흙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양면테이프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씨앗 </a:t>
            </a:r>
            <a:r>
              <a:rPr lang="en-US" altLang="ko-KR" sz="2200" b="1" dirty="0">
                <a:latin typeface="+mj-ea"/>
                <a:ea typeface="+mj-ea"/>
              </a:rPr>
              <a:t>2</a:t>
            </a:r>
            <a:r>
              <a:rPr lang="ko-KR" altLang="en-US" sz="2200" b="1" dirty="0">
                <a:latin typeface="+mj-ea"/>
                <a:ea typeface="+mj-ea"/>
              </a:rPr>
              <a:t>종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숟가락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스포이트</a:t>
            </a:r>
            <a:endParaRPr lang="en-US" altLang="ko-KR" sz="2200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물</a:t>
            </a: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 err="1">
                <a:solidFill>
                  <a:srgbClr val="C00000"/>
                </a:solidFill>
                <a:latin typeface="+mj-ea"/>
                <a:ea typeface="+mj-ea"/>
              </a:rPr>
              <a:t>유성펜</a:t>
            </a:r>
            <a:endParaRPr lang="ko-KR" altLang="en-US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5383" y="1340122"/>
            <a:ext cx="10091224" cy="1452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 err="1">
                <a:latin typeface="+mj-ea"/>
                <a:ea typeface="+mj-ea"/>
              </a:rPr>
              <a:t>쌍떡잎과</a:t>
            </a:r>
            <a:r>
              <a:rPr lang="ko-KR" altLang="en-US" sz="2400" dirty="0">
                <a:latin typeface="+mj-ea"/>
                <a:ea typeface="+mj-ea"/>
              </a:rPr>
              <a:t> 외떡잎 식물의 씨앗을 화분에 심은 후 자라는 모습을 비교하며</a:t>
            </a:r>
            <a:endParaRPr lang="en-US" altLang="ko-KR" sz="2400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기록하여 두 식물의 차이점을 관찰해봅시다</a:t>
            </a:r>
            <a:r>
              <a:rPr lang="en-US" altLang="ko-KR" sz="2400" dirty="0">
                <a:latin typeface="+mj-ea"/>
                <a:ea typeface="+mj-ea"/>
              </a:rPr>
              <a:t>.</a:t>
            </a:r>
            <a:endParaRPr lang="ko-KR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42256" y="1210248"/>
            <a:ext cx="11029043" cy="4959567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0442" y="1276285"/>
            <a:ext cx="10828052" cy="141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  <a:ea typeface="+mj-ea"/>
              </a:rPr>
              <a:t>유채와 보리를 본 적 있나요</a:t>
            </a:r>
            <a:r>
              <a:rPr lang="en-US" altLang="ko-KR" sz="2000" dirty="0">
                <a:latin typeface="+mj-ea"/>
                <a:ea typeface="+mj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  <a:ea typeface="+mj-ea"/>
              </a:rPr>
              <a:t>인터넷이나 백과사전을 찾아보고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  <a:ea typeface="+mj-ea"/>
              </a:rPr>
              <a:t>잎과 꽃</a:t>
            </a: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또는 열매의 사진을 비교해봅시다</a:t>
            </a:r>
            <a:r>
              <a:rPr lang="en-US" altLang="ko-KR" sz="2000" dirty="0">
                <a:latin typeface="+mj-ea"/>
                <a:ea typeface="+mj-ea"/>
              </a:rPr>
              <a:t>.</a:t>
            </a:r>
            <a:endParaRPr lang="ko-KR" altLang="en-US" sz="2000" dirty="0">
              <a:latin typeface="+mj-ea"/>
              <a:ea typeface="+mj-ea"/>
            </a:endParaRPr>
          </a:p>
        </p:txBody>
      </p:sp>
      <p:pic>
        <p:nvPicPr>
          <p:cNvPr id="3" name="그림 2" descr="식물, 잔디, 창포이(가) 표시된 사진&#10;&#10;자동 생성된 설명">
            <a:extLst>
              <a:ext uri="{FF2B5EF4-FFF2-40B4-BE49-F238E27FC236}">
                <a16:creationId xmlns:a16="http://schemas.microsoft.com/office/drawing/2014/main" id="{89E7E864-C921-4CA9-8B17-C181871E1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243" y="1589209"/>
            <a:ext cx="2857500" cy="4381500"/>
          </a:xfrm>
          <a:prstGeom prst="rect">
            <a:avLst/>
          </a:prstGeom>
        </p:spPr>
      </p:pic>
      <p:pic>
        <p:nvPicPr>
          <p:cNvPr id="6" name="그림 5" descr="꽃, 식물, 실외, 평야이(가) 표시된 사진&#10;&#10;자동 생성된 설명">
            <a:extLst>
              <a:ext uri="{FF2B5EF4-FFF2-40B4-BE49-F238E27FC236}">
                <a16:creationId xmlns:a16="http://schemas.microsoft.com/office/drawing/2014/main" id="{4C7A2FD9-74F8-41CC-BB57-8C9C17225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2756955"/>
            <a:ext cx="5213006" cy="32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0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58596" y="1360199"/>
            <a:ext cx="336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>
                <a:latin typeface="+mj-ea"/>
                <a:ea typeface="+mj-ea"/>
              </a:rPr>
              <a:t>종이 도안을 잘 뜯어냅니다</a:t>
            </a:r>
            <a:r>
              <a:rPr lang="en-US" altLang="ko-KR" dirty="0">
                <a:latin typeface="+mj-ea"/>
                <a:ea typeface="+mj-ea"/>
              </a:rPr>
              <a:t>.</a:t>
            </a: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 </a:t>
            </a:r>
            <a:r>
              <a:rPr lang="en-US" altLang="ko-KR" sz="2600" b="1" dirty="0">
                <a:solidFill>
                  <a:srgbClr val="397755"/>
                </a:solidFill>
              </a:rPr>
              <a:t>: </a:t>
            </a:r>
            <a:r>
              <a:rPr lang="ko-KR" altLang="en-US" sz="2600" b="1" dirty="0">
                <a:solidFill>
                  <a:srgbClr val="397755"/>
                </a:solidFill>
              </a:rPr>
              <a:t>화분 거치대 만들기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8596" y="1360199"/>
            <a:ext cx="5607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도안에 나의 이름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싹의 이름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심은 날을 적습니다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75F2E92-FBE1-4900-8C2F-1A44C5C29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2" y="2209800"/>
            <a:ext cx="11465006" cy="431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1D73F1D-B65F-43D9-8AFC-69293E8AA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9" y="610843"/>
            <a:ext cx="11550858" cy="525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8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D680351-9ED2-41E3-B91D-0F5DB22D0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79" y="560704"/>
            <a:ext cx="8149242" cy="529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9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A4C55F3-B31C-4EB9-880D-39DB49937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57" y="525001"/>
            <a:ext cx="7447722" cy="580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42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AD9E38-127B-4409-8461-6ABCE716B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38" y="1299129"/>
            <a:ext cx="10238870" cy="425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120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F25A39D6-98C3-4690-A1C1-A478FFBCE6CD}"/>
              </a:ext>
            </a:extLst>
          </p:cNvPr>
          <p:cNvSpPr txBox="1">
            <a:spLocks/>
          </p:cNvSpPr>
          <p:nvPr/>
        </p:nvSpPr>
        <p:spPr>
          <a:xfrm>
            <a:off x="514446" y="434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 </a:t>
            </a:r>
            <a:r>
              <a:rPr lang="en-US" altLang="ko-KR" sz="2600" b="1" dirty="0">
                <a:solidFill>
                  <a:srgbClr val="397755"/>
                </a:solidFill>
              </a:rPr>
              <a:t>: </a:t>
            </a:r>
            <a:r>
              <a:rPr lang="ko-KR" altLang="en-US" sz="2600" b="1" dirty="0">
                <a:solidFill>
                  <a:srgbClr val="397755"/>
                </a:solidFill>
              </a:rPr>
              <a:t>화분에 씨앗 심기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C2DF835-A8FE-4B60-B3A2-7D407A0DB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469" y="1037549"/>
            <a:ext cx="8581232" cy="540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6230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8629</TotalTime>
  <Words>149</Words>
  <Application>Microsoft Office PowerPoint</Application>
  <PresentationFormat>와이드스크린</PresentationFormat>
  <Paragraphs>30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Tmon몬소리 Black</vt:lpstr>
      <vt:lpstr>맑은 고딕</vt:lpstr>
      <vt:lpstr>배달의민족 한나체 Pro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새싹 카페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Silver</cp:lastModifiedBy>
  <cp:revision>243</cp:revision>
  <dcterms:created xsi:type="dcterms:W3CDTF">2020-01-07T08:23:28Z</dcterms:created>
  <dcterms:modified xsi:type="dcterms:W3CDTF">2021-03-18T01:26:35Z</dcterms:modified>
</cp:coreProperties>
</file>