
<file path=[Content_Types].xml><?xml version="1.0" encoding="utf-8"?>
<Types xmlns="http://schemas.openxmlformats.org/package/2006/content-types">
  <Default Extension="gif" ContentType="image/gi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294" r:id="rId2"/>
    <p:sldMasterId id="2147484474" r:id="rId3"/>
    <p:sldMasterId id="2147484552" r:id="rId4"/>
    <p:sldMasterId id="2147484827" r:id="rId5"/>
  </p:sldMasterIdLst>
  <p:sldIdLst>
    <p:sldId id="399" r:id="rId6"/>
    <p:sldId id="418" r:id="rId7"/>
    <p:sldId id="355" r:id="rId8"/>
    <p:sldId id="397" r:id="rId9"/>
    <p:sldId id="395" r:id="rId10"/>
    <p:sldId id="398" r:id="rId11"/>
    <p:sldId id="413" r:id="rId12"/>
    <p:sldId id="415" r:id="rId13"/>
    <p:sldId id="417" r:id="rId14"/>
    <p:sldId id="416" r:id="rId15"/>
    <p:sldId id="420" r:id="rId16"/>
    <p:sldId id="422" r:id="rId17"/>
    <p:sldId id="421" r:id="rId18"/>
    <p:sldId id="423" r:id="rId19"/>
    <p:sldId id="424" r:id="rId20"/>
    <p:sldId id="414" r:id="rId21"/>
    <p:sldId id="419" r:id="rId22"/>
    <p:sldId id="425" r:id="rId23"/>
    <p:sldId id="283" r:id="rId2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7"/>
    <a:srgbClr val="CCECFF"/>
    <a:srgbClr val="EAD4F8"/>
    <a:srgbClr val="A6B727"/>
    <a:srgbClr val="F5FBD9"/>
    <a:srgbClr val="F9DDD7"/>
    <a:srgbClr val="F7D1C9"/>
    <a:srgbClr val="FEF9F8"/>
    <a:srgbClr val="F7EEFC"/>
    <a:srgbClr val="E7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7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60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03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20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601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62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50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409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91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830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181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696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733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424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630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107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5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9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47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439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983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158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50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602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146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7202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05726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91282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302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85926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3852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2142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18537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98468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96897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09542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45859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5799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86899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06463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6116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90582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41700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78442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06760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72152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72132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69996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128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123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40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27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808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  <p:sldLayoutId id="2147484554" r:id="rId2"/>
    <p:sldLayoutId id="2147484555" r:id="rId3"/>
    <p:sldLayoutId id="2147484556" r:id="rId4"/>
    <p:sldLayoutId id="2147484557" r:id="rId5"/>
    <p:sldLayoutId id="2147484558" r:id="rId6"/>
    <p:sldLayoutId id="2147484559" r:id="rId7"/>
    <p:sldLayoutId id="2147484560" r:id="rId8"/>
    <p:sldLayoutId id="2147484561" r:id="rId9"/>
    <p:sldLayoutId id="2147484562" r:id="rId10"/>
    <p:sldLayoutId id="214748456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1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88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8" r:id="rId1"/>
    <p:sldLayoutId id="2147484829" r:id="rId2"/>
    <p:sldLayoutId id="2147484830" r:id="rId3"/>
    <p:sldLayoutId id="2147484831" r:id="rId4"/>
    <p:sldLayoutId id="2147484832" r:id="rId5"/>
    <p:sldLayoutId id="2147484833" r:id="rId6"/>
    <p:sldLayoutId id="2147484834" r:id="rId7"/>
    <p:sldLayoutId id="2147484835" r:id="rId8"/>
    <p:sldLayoutId id="2147484836" r:id="rId9"/>
    <p:sldLayoutId id="2147484837" r:id="rId10"/>
    <p:sldLayoutId id="2147484838" r:id="rId11"/>
    <p:sldLayoutId id="2147484839" r:id="rId12"/>
    <p:sldLayoutId id="2147484840" r:id="rId13"/>
    <p:sldLayoutId id="2147484841" r:id="rId14"/>
    <p:sldLayoutId id="2147484842" r:id="rId15"/>
    <p:sldLayoutId id="2147484843" r:id="rId16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명함, 그래픽 디자인, 디자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51D76FCB-A879-ED71-5D91-2A11B3503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42" y="398559"/>
            <a:ext cx="11290234" cy="606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94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4" name="그림 3" descr="텍스트, 스크린샷, 폰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F4BE6A3C-2842-DFF7-D915-616AB0059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63" y="371475"/>
            <a:ext cx="11404074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43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스크린샷, 디자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70F1F638-F8CA-CF5F-824E-1C40A5438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17" y="357187"/>
            <a:ext cx="11457366" cy="614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51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스크린샷, 도표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0EB50E32-C9DF-7BBC-FC2C-E39F1D5EE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35" y="371474"/>
            <a:ext cx="11381130" cy="611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72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의료 장비, 스크린샷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606D57EB-26CB-7C6F-C553-159E4B037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35" y="371474"/>
            <a:ext cx="11381130" cy="611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01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스크린샷, 공구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5C2327B7-E85B-FC74-63F5-A2E64BD45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18" y="400049"/>
            <a:ext cx="11274764" cy="605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01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스크린샷, 공구, 도표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AC6468A5-B275-0E8B-33E0-53410AEEE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01" y="428624"/>
            <a:ext cx="11168398" cy="60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4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4" name="그림 3" descr="텍스트, 만화 영화, 디자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CFBFECCA-2B41-44E4-E655-6A5115A60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26" y="385761"/>
            <a:ext cx="11327948" cy="608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96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4" name="그림 3" descr="텍스트, 스크린샷, 폰트, 디자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C5C53E4F-1E54-11BA-FCB7-88D103FFC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43" y="428625"/>
            <a:ext cx="11190914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94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스크린샷, 폰트, 평행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A03CAED5-1E01-4137-DB7B-E45A9BD80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53" y="400050"/>
            <a:ext cx="11297494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57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5207670" y="3007171"/>
            <a:ext cx="1344654" cy="13446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74" y="3173598"/>
            <a:ext cx="3459039" cy="11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2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ACAF32-5249-F52A-6B84-26AD6543C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8564" y="2057400"/>
            <a:ext cx="3912583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altLang="ko-KR" sz="1600"/>
              <a:t> </a:t>
            </a:r>
            <a:endParaRPr lang="ko-KR" altLang="en-US" sz="1600"/>
          </a:p>
        </p:txBody>
      </p:sp>
      <p:pic>
        <p:nvPicPr>
          <p:cNvPr id="5" name="그림 4" descr="텍스트, 스크린샷, 폰트, 디자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060E0CB0-3F50-2A0B-7170-F29651BB3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53" y="400050"/>
            <a:ext cx="11297494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29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60C7704-7D68-4C16-8EA9-2E13DDE0C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>
              <a:alpha val="92000"/>
            </a:schemeClr>
          </a:solidFill>
          <a:ln w="12700"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ACAF32-5249-F52A-6B84-26AD6543C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altLang="ko-KR"/>
              <a:t> </a:t>
            </a:r>
            <a:endParaRPr lang="ko-KR" altLang="en-US"/>
          </a:p>
        </p:txBody>
      </p:sp>
      <p:pic>
        <p:nvPicPr>
          <p:cNvPr id="4" name="그림 3" descr="텍스트, 스크린샷, 커넥터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37300BB1-5918-5B4E-D092-8949D32A2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55" y="414336"/>
            <a:ext cx="11482233" cy="615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58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폰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58CB15A2-64CF-7770-CCB5-C3304D1DD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353227"/>
            <a:ext cx="11449050" cy="615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30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스크린샷, 도표, 화이트보드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184DD860-CC9F-E6C4-9E98-734E84528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18" y="400049"/>
            <a:ext cx="11274764" cy="605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75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스크린샷, 폰트, 번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40D3458E-E704-05DF-1E69-8977F9DC8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63" y="371475"/>
            <a:ext cx="11404074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11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ACAF32-5249-F52A-6B84-26AD6543C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8564" y="2057400"/>
            <a:ext cx="3912583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altLang="ko-KR" sz="1600"/>
              <a:t> </a:t>
            </a:r>
            <a:endParaRPr lang="ko-KR" altLang="en-US" sz="1600"/>
          </a:p>
        </p:txBody>
      </p:sp>
      <p:pic>
        <p:nvPicPr>
          <p:cNvPr id="5" name="그림 4" descr="텍스트, 스크린샷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069DF2D0-2137-5874-E465-205D44DCC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20" y="300037"/>
            <a:ext cx="11695760" cy="625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20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4" name="그림 3" descr="텍스트, 의료 장비, 공구, 캘리퍼스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EB7A7472-D193-BC5B-988D-2CB254681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07" y="385762"/>
            <a:ext cx="11350786" cy="608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37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4" name="그림 3" descr="텍스트, 스크린샷, 공구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BE7D89E8-09D2-B808-D202-E46D74AD6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97" y="414337"/>
            <a:ext cx="11244206" cy="602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48735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기본">
  <a:themeElements>
    <a:clrScheme name="기본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기본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기본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5.xml><?xml version="1.0" encoding="utf-8"?>
<a:theme xmlns:a="http://schemas.openxmlformats.org/drawingml/2006/main" name="패싯">
  <a:themeElements>
    <a:clrScheme name="패싯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패싯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패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4865</TotalTime>
  <Words>3</Words>
  <Application>Microsoft Office PowerPoint</Application>
  <PresentationFormat>와이드스크린</PresentationFormat>
  <Paragraphs>3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5</vt:i4>
      </vt:variant>
      <vt:variant>
        <vt:lpstr>슬라이드 제목</vt:lpstr>
      </vt:variant>
      <vt:variant>
        <vt:i4>19</vt:i4>
      </vt:variant>
    </vt:vector>
  </HeadingPairs>
  <TitlesOfParts>
    <vt:vector size="31" baseType="lpstr">
      <vt:lpstr>Arial</vt:lpstr>
      <vt:lpstr>Calibri</vt:lpstr>
      <vt:lpstr>Calibri Light</vt:lpstr>
      <vt:lpstr>Corbel</vt:lpstr>
      <vt:lpstr>Trebuchet MS</vt:lpstr>
      <vt:lpstr>Wingdings 2</vt:lpstr>
      <vt:lpstr>Wingdings 3</vt:lpstr>
      <vt:lpstr>HDOfficeLightV0</vt:lpstr>
      <vt:lpstr>1_HDOfficeLightV0</vt:lpstr>
      <vt:lpstr>2_HDOfficeLightV0</vt:lpstr>
      <vt:lpstr>기본</vt:lpstr>
      <vt:lpstr>패싯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이정영</dc:creator>
  <cp:lastModifiedBy>이정영</cp:lastModifiedBy>
  <cp:revision>15</cp:revision>
  <dcterms:created xsi:type="dcterms:W3CDTF">2020-02-06T01:52:40Z</dcterms:created>
  <dcterms:modified xsi:type="dcterms:W3CDTF">2025-03-24T07:56:08Z</dcterms:modified>
</cp:coreProperties>
</file>