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90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23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30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13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59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68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96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1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80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09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53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0260-09AD-46B7-80DA-F86D8195C562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93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"/>
    </mc:Choice>
    <mc:Fallback xmlns="">
      <p:transition spd="slow" advTm="172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17478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30340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16531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33767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7184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75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24652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20180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24315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30168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9779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41847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31822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22372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27976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37925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30203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20937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37706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27421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30896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23485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17993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4937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와이드스크린</PresentationFormat>
  <Paragraphs>0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MK</dc:creator>
  <cp:lastModifiedBy>MK</cp:lastModifiedBy>
  <cp:revision>7</cp:revision>
  <dcterms:created xsi:type="dcterms:W3CDTF">2019-09-20T04:58:52Z</dcterms:created>
  <dcterms:modified xsi:type="dcterms:W3CDTF">2019-10-24T02:16:45Z</dcterms:modified>
</cp:coreProperties>
</file>