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BAC90-8C47-47B2-9A95-51F1C87B1EC5}" type="datetimeFigureOut">
              <a:rPr lang="ko-KR" altLang="en-US" smtClean="0"/>
              <a:t>2016-11-04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8ED50-9336-4937-B4E4-0E6926C931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501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BAC90-8C47-47B2-9A95-51F1C87B1EC5}" type="datetimeFigureOut">
              <a:rPr lang="ko-KR" altLang="en-US" smtClean="0"/>
              <a:t>2016-11-04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8ED50-9336-4937-B4E4-0E6926C931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5602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BAC90-8C47-47B2-9A95-51F1C87B1EC5}" type="datetimeFigureOut">
              <a:rPr lang="ko-KR" altLang="en-US" smtClean="0"/>
              <a:t>2016-11-04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8ED50-9336-4937-B4E4-0E6926C931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5648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BAC90-8C47-47B2-9A95-51F1C87B1EC5}" type="datetimeFigureOut">
              <a:rPr lang="ko-KR" altLang="en-US" smtClean="0"/>
              <a:t>2016-11-04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8ED50-9336-4937-B4E4-0E6926C931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5783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BAC90-8C47-47B2-9A95-51F1C87B1EC5}" type="datetimeFigureOut">
              <a:rPr lang="ko-KR" altLang="en-US" smtClean="0"/>
              <a:t>2016-11-04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8ED50-9336-4937-B4E4-0E6926C931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7222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BAC90-8C47-47B2-9A95-51F1C87B1EC5}" type="datetimeFigureOut">
              <a:rPr lang="ko-KR" altLang="en-US" smtClean="0"/>
              <a:t>2016-11-04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8ED50-9336-4937-B4E4-0E6926C931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90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BAC90-8C47-47B2-9A95-51F1C87B1EC5}" type="datetimeFigureOut">
              <a:rPr lang="ko-KR" altLang="en-US" smtClean="0"/>
              <a:t>2016-11-04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8ED50-9336-4937-B4E4-0E6926C931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4657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BAC90-8C47-47B2-9A95-51F1C87B1EC5}" type="datetimeFigureOut">
              <a:rPr lang="ko-KR" altLang="en-US" smtClean="0"/>
              <a:t>2016-11-04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8ED50-9336-4937-B4E4-0E6926C931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6918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BAC90-8C47-47B2-9A95-51F1C87B1EC5}" type="datetimeFigureOut">
              <a:rPr lang="ko-KR" altLang="en-US" smtClean="0"/>
              <a:t>2016-11-04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8ED50-9336-4937-B4E4-0E6926C931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7179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BAC90-8C47-47B2-9A95-51F1C87B1EC5}" type="datetimeFigureOut">
              <a:rPr lang="ko-KR" altLang="en-US" smtClean="0"/>
              <a:t>2016-11-04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8ED50-9336-4937-B4E4-0E6926C931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9731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BAC90-8C47-47B2-9A95-51F1C87B1EC5}" type="datetimeFigureOut">
              <a:rPr lang="ko-KR" altLang="en-US" smtClean="0"/>
              <a:t>2016-11-04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8ED50-9336-4937-B4E4-0E6926C931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6154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BAC90-8C47-47B2-9A95-51F1C87B1EC5}" type="datetimeFigureOut">
              <a:rPr lang="ko-KR" altLang="en-US" smtClean="0"/>
              <a:t>2016-11-04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8ED50-9336-4937-B4E4-0E6926C931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520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" y="0"/>
            <a:ext cx="12186048" cy="686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1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" y="0"/>
            <a:ext cx="121836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8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" y="0"/>
            <a:ext cx="12187518" cy="686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50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" y="0"/>
            <a:ext cx="121748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95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" y="0"/>
            <a:ext cx="121794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8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" y="0"/>
            <a:ext cx="121781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51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" y="0"/>
            <a:ext cx="121737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3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" y="0"/>
            <a:ext cx="121786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34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" y="0"/>
            <a:ext cx="121814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34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" y="0"/>
            <a:ext cx="121799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5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8" name="내용 개체 틀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1007" cy="6858000"/>
          </a:xfrm>
        </p:spPr>
      </p:pic>
    </p:spTree>
    <p:extLst>
      <p:ext uri="{BB962C8B-B14F-4D97-AF65-F5344CB8AC3E}">
        <p14:creationId xmlns:p14="http://schemas.microsoft.com/office/powerpoint/2010/main" val="34719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316" cy="6858000"/>
          </a:xfrm>
        </p:spPr>
      </p:pic>
    </p:spTree>
    <p:extLst>
      <p:ext uri="{BB962C8B-B14F-4D97-AF65-F5344CB8AC3E}">
        <p14:creationId xmlns:p14="http://schemas.microsoft.com/office/powerpoint/2010/main" val="207902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6055" cy="6858000"/>
          </a:xfrm>
        </p:spPr>
      </p:pic>
    </p:spTree>
    <p:extLst>
      <p:ext uri="{BB962C8B-B14F-4D97-AF65-F5344CB8AC3E}">
        <p14:creationId xmlns:p14="http://schemas.microsoft.com/office/powerpoint/2010/main" val="277331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" y="0"/>
            <a:ext cx="121731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6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" y="0"/>
            <a:ext cx="121806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05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" y="0"/>
            <a:ext cx="121726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5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0"/>
            <a:ext cx="12172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66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" y="0"/>
            <a:ext cx="121798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3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0</Words>
  <Application>Microsoft Office PowerPoint</Application>
  <PresentationFormat>와이드스크린</PresentationFormat>
  <Paragraphs>0</Paragraphs>
  <Slides>18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1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mk</dc:creator>
  <cp:lastModifiedBy>mk</cp:lastModifiedBy>
  <cp:revision>9</cp:revision>
  <dcterms:created xsi:type="dcterms:W3CDTF">2016-11-04T04:13:46Z</dcterms:created>
  <dcterms:modified xsi:type="dcterms:W3CDTF">2016-11-04T06:17:32Z</dcterms:modified>
</cp:coreProperties>
</file>