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256" r:id="rId5"/>
    <p:sldId id="348" r:id="rId6"/>
    <p:sldId id="355" r:id="rId7"/>
    <p:sldId id="383" r:id="rId8"/>
    <p:sldId id="349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79" r:id="rId20"/>
    <p:sldId id="394" r:id="rId21"/>
    <p:sldId id="380" r:id="rId22"/>
    <p:sldId id="395" r:id="rId23"/>
    <p:sldId id="283" r:id="rId2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755"/>
    <a:srgbClr val="ED9377"/>
    <a:srgbClr val="28882D"/>
    <a:srgbClr val="B8DABF"/>
    <a:srgbClr val="CDE5D2"/>
    <a:srgbClr val="E4FEB4"/>
    <a:srgbClr val="426503"/>
    <a:srgbClr val="EDFECE"/>
    <a:srgbClr val="CDFB79"/>
    <a:srgbClr val="B7D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5" autoAdjust="0"/>
    <p:restoredTop sz="96429" autoAdjust="0"/>
  </p:normalViewPr>
  <p:slideViewPr>
    <p:cSldViewPr snapToGrid="0">
      <p:cViewPr varScale="1">
        <p:scale>
          <a:sx n="72" d="100"/>
          <a:sy n="72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접힌 도형 7"/>
          <p:cNvSpPr/>
          <p:nvPr/>
        </p:nvSpPr>
        <p:spPr>
          <a:xfrm>
            <a:off x="1548209" y="1324948"/>
            <a:ext cx="8976049" cy="4189445"/>
          </a:xfrm>
          <a:prstGeom prst="foldedCorner">
            <a:avLst/>
          </a:prstGeom>
          <a:solidFill>
            <a:schemeClr val="bg1"/>
          </a:solidFill>
          <a:ln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2081828" y="1798502"/>
            <a:ext cx="8028343" cy="2071914"/>
          </a:xfrm>
        </p:spPr>
        <p:txBody>
          <a:bodyPr>
            <a:noAutofit/>
          </a:bodyPr>
          <a:lstStyle/>
          <a:p>
            <a:pPr algn="dist"/>
            <a:r>
              <a:rPr lang="ko-KR" altLang="en-US" sz="8800" dirty="0">
                <a:solidFill>
                  <a:srgbClr val="3977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몬소리 Black" panose="02000A03000000000000" pitchFamily="2" charset="-127"/>
                <a:ea typeface="Tmon몬소리 Black" panose="02000A03000000000000" pitchFamily="2" charset="-127"/>
              </a:rPr>
              <a:t>미니 새싹 화분</a:t>
            </a:r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2421112" y="3608931"/>
            <a:ext cx="7642134" cy="1599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한나체 Pro" panose="020B0600000101010101" pitchFamily="50" charset="-127"/>
              <a:ea typeface="배달의민족 한나체 Pro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68478" y="3976450"/>
            <a:ext cx="5947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2</a:t>
            </a:r>
            <a:r>
              <a:rPr lang="ko-KR" altLang="en-US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종 </a:t>
            </a:r>
            <a:r>
              <a:rPr lang="en-US" altLang="ko-KR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(</a:t>
            </a:r>
            <a:r>
              <a:rPr lang="ko-KR" altLang="en-US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유채</a:t>
            </a:r>
            <a:r>
              <a:rPr lang="en-US" altLang="ko-KR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+</a:t>
            </a:r>
            <a:r>
              <a:rPr lang="ko-KR" altLang="en-US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보리</a:t>
            </a:r>
            <a:r>
              <a:rPr lang="en-US" altLang="ko-KR" sz="5400" b="1" dirty="0">
                <a:solidFill>
                  <a:srgbClr val="ED93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)</a:t>
            </a:r>
            <a:endParaRPr lang="ko-KR" altLang="en-US" sz="5400" b="1" dirty="0">
              <a:solidFill>
                <a:srgbClr val="ED937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8102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5D91662-A262-41D1-9754-4B92D0F3A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0" y="1798569"/>
            <a:ext cx="10868883" cy="375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3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F64BC596-DF7D-4504-B258-415A762B0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334" y="895350"/>
            <a:ext cx="827722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784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60F8054A-FE00-4AA6-A337-E82A6BB809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131" y="1315426"/>
            <a:ext cx="9596369" cy="5033885"/>
          </a:xfrm>
          <a:prstGeom prst="rect">
            <a:avLst/>
          </a:prstGeom>
        </p:spPr>
      </p:pic>
      <p:sp>
        <p:nvSpPr>
          <p:cNvPr id="7" name="제목 1">
            <a:extLst>
              <a:ext uri="{FF2B5EF4-FFF2-40B4-BE49-F238E27FC236}">
                <a16:creationId xmlns:a16="http://schemas.microsoft.com/office/drawing/2014/main" id="{C89A0390-C222-4E75-9160-DB49272B7015}"/>
              </a:ext>
            </a:extLst>
          </p:cNvPr>
          <p:cNvSpPr txBox="1">
            <a:spLocks/>
          </p:cNvSpPr>
          <p:nvPr/>
        </p:nvSpPr>
        <p:spPr>
          <a:xfrm>
            <a:off x="501746" y="711201"/>
            <a:ext cx="1863630" cy="47421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확인 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80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C89A0390-C222-4E75-9160-DB49272B7015}"/>
              </a:ext>
            </a:extLst>
          </p:cNvPr>
          <p:cNvSpPr txBox="1">
            <a:spLocks/>
          </p:cNvSpPr>
          <p:nvPr/>
        </p:nvSpPr>
        <p:spPr>
          <a:xfrm>
            <a:off x="501746" y="711201"/>
            <a:ext cx="1863630" cy="47421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확인 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3CD676FE-642B-4A58-ADD7-539C6FAFD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599" y="1264200"/>
            <a:ext cx="9590431" cy="503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11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C89A0390-C222-4E75-9160-DB49272B7015}"/>
              </a:ext>
            </a:extLst>
          </p:cNvPr>
          <p:cNvSpPr txBox="1">
            <a:spLocks/>
          </p:cNvSpPr>
          <p:nvPr/>
        </p:nvSpPr>
        <p:spPr>
          <a:xfrm>
            <a:off x="501746" y="711201"/>
            <a:ext cx="1863630" cy="47421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확인 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36236-CCC9-416C-9A59-D7861C1261E2}"/>
              </a:ext>
            </a:extLst>
          </p:cNvPr>
          <p:cNvSpPr txBox="1"/>
          <p:nvPr/>
        </p:nvSpPr>
        <p:spPr>
          <a:xfrm>
            <a:off x="759221" y="1491500"/>
            <a:ext cx="6920484" cy="574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</a:rPr>
              <a:t> 2. </a:t>
            </a:r>
            <a:r>
              <a:rPr lang="ko-KR" altLang="en-US" dirty="0">
                <a:latin typeface="+mj-ea"/>
              </a:rPr>
              <a:t>우리 주변에서 흔히 볼 수 있는 </a:t>
            </a:r>
            <a:r>
              <a:rPr lang="ko-KR" altLang="en-US" sz="2400" dirty="0" err="1">
                <a:latin typeface="+mj-ea"/>
              </a:rPr>
              <a:t>쌍떡잎식물을</a:t>
            </a:r>
            <a:r>
              <a:rPr lang="ko-KR" altLang="en-US" dirty="0">
                <a:latin typeface="+mj-ea"/>
              </a:rPr>
              <a:t> 알아봅시다</a:t>
            </a:r>
            <a:r>
              <a:rPr lang="en-US" altLang="ko-KR" dirty="0">
                <a:latin typeface="+mj-ea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D26D72-DCA5-4E18-90F0-9CE633D261F5}"/>
              </a:ext>
            </a:extLst>
          </p:cNvPr>
          <p:cNvSpPr txBox="1"/>
          <p:nvPr/>
        </p:nvSpPr>
        <p:spPr>
          <a:xfrm>
            <a:off x="901700" y="3090446"/>
            <a:ext cx="767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/>
              <a:t>3.</a:t>
            </a:r>
            <a:r>
              <a:rPr lang="ko-KR" altLang="en-US" sz="2000" dirty="0"/>
              <a:t> 우리 주변에서 흔히 볼 수 있는 </a:t>
            </a:r>
            <a:r>
              <a:rPr lang="ko-KR" altLang="en-US" sz="2400" dirty="0"/>
              <a:t>외떡잎식물을</a:t>
            </a:r>
            <a:r>
              <a:rPr lang="ko-KR" altLang="en-US" sz="2000" dirty="0"/>
              <a:t> 알아봅시다.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BDDE5B-4B32-41DD-82D2-01B851AC71D4}"/>
              </a:ext>
            </a:extLst>
          </p:cNvPr>
          <p:cNvSpPr txBox="1"/>
          <p:nvPr/>
        </p:nvSpPr>
        <p:spPr>
          <a:xfrm>
            <a:off x="901700" y="4477434"/>
            <a:ext cx="767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/>
              <a:t>4. 씨앗에서 </a:t>
            </a:r>
            <a:r>
              <a:rPr lang="ko-KR" altLang="en-US" sz="2400" dirty="0"/>
              <a:t>싹이 틀 때 필요한 세가지 환경조건</a:t>
            </a:r>
            <a:r>
              <a:rPr lang="ko-KR" altLang="en-US" sz="2000" dirty="0"/>
              <a:t>은 무엇인가요?</a:t>
            </a:r>
          </a:p>
        </p:txBody>
      </p:sp>
    </p:spTree>
    <p:extLst>
      <p:ext uri="{BB962C8B-B14F-4D97-AF65-F5344CB8AC3E}">
        <p14:creationId xmlns:p14="http://schemas.microsoft.com/office/powerpoint/2010/main" val="2771266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C89A0390-C222-4E75-9160-DB49272B7015}"/>
              </a:ext>
            </a:extLst>
          </p:cNvPr>
          <p:cNvSpPr txBox="1">
            <a:spLocks/>
          </p:cNvSpPr>
          <p:nvPr/>
        </p:nvSpPr>
        <p:spPr>
          <a:xfrm>
            <a:off x="501746" y="711201"/>
            <a:ext cx="1863630" cy="47421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확인 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36236-CCC9-416C-9A59-D7861C1261E2}"/>
              </a:ext>
            </a:extLst>
          </p:cNvPr>
          <p:cNvSpPr txBox="1"/>
          <p:nvPr/>
        </p:nvSpPr>
        <p:spPr>
          <a:xfrm>
            <a:off x="759221" y="1491500"/>
            <a:ext cx="6920484" cy="574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</a:rPr>
              <a:t> 2. </a:t>
            </a:r>
            <a:r>
              <a:rPr lang="ko-KR" altLang="en-US" dirty="0">
                <a:latin typeface="+mj-ea"/>
              </a:rPr>
              <a:t>우리 주변에서 흔히 볼 수 있는 </a:t>
            </a:r>
            <a:r>
              <a:rPr lang="ko-KR" altLang="en-US" sz="2400" dirty="0" err="1">
                <a:latin typeface="+mj-ea"/>
              </a:rPr>
              <a:t>쌍떡잎식물을</a:t>
            </a:r>
            <a:r>
              <a:rPr lang="ko-KR" altLang="en-US" dirty="0">
                <a:latin typeface="+mj-ea"/>
              </a:rPr>
              <a:t> 알아봅시다</a:t>
            </a:r>
            <a:r>
              <a:rPr lang="en-US" altLang="ko-KR" dirty="0">
                <a:latin typeface="+mj-ea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D26D72-DCA5-4E18-90F0-9CE633D261F5}"/>
              </a:ext>
            </a:extLst>
          </p:cNvPr>
          <p:cNvSpPr txBox="1"/>
          <p:nvPr/>
        </p:nvSpPr>
        <p:spPr>
          <a:xfrm>
            <a:off x="901700" y="3090446"/>
            <a:ext cx="767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dirty="0"/>
              <a:t>3.</a:t>
            </a:r>
            <a:r>
              <a:rPr lang="ko-KR" altLang="en-US" sz="2000" dirty="0"/>
              <a:t> 우리 주변에서 흔히 볼 수 있는 </a:t>
            </a:r>
            <a:r>
              <a:rPr lang="ko-KR" altLang="en-US" sz="2400" dirty="0"/>
              <a:t>외떡잎식물을</a:t>
            </a:r>
            <a:r>
              <a:rPr lang="ko-KR" altLang="en-US" sz="2000" dirty="0"/>
              <a:t> 알아봅시다.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BDDE5B-4B32-41DD-82D2-01B851AC71D4}"/>
              </a:ext>
            </a:extLst>
          </p:cNvPr>
          <p:cNvSpPr txBox="1"/>
          <p:nvPr/>
        </p:nvSpPr>
        <p:spPr>
          <a:xfrm>
            <a:off x="901700" y="4477434"/>
            <a:ext cx="767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000" dirty="0"/>
              <a:t>4. 씨앗에서 </a:t>
            </a:r>
            <a:r>
              <a:rPr lang="ko-KR" altLang="en-US" sz="2400" dirty="0"/>
              <a:t>싹이 틀 때 필요한 세가지 환경조건</a:t>
            </a:r>
            <a:r>
              <a:rPr lang="ko-KR" altLang="en-US" sz="2000" dirty="0"/>
              <a:t>은 무엇인가요?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274336-1FD7-4D5A-ACB4-F69EA11E1D44}"/>
              </a:ext>
            </a:extLst>
          </p:cNvPr>
          <p:cNvSpPr txBox="1"/>
          <p:nvPr/>
        </p:nvSpPr>
        <p:spPr>
          <a:xfrm>
            <a:off x="1583705" y="216611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무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배추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당근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고구마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감 등 매우 많습니다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.</a:t>
            </a:r>
            <a:endParaRPr kumimoji="0" lang="en-US" altLang="ko-K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210 포장마차 B" panose="02020603020101020101" pitchFamily="18" charset="-127"/>
              <a:ea typeface="210 포장마차 B" panose="020206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019BBD-7D64-462B-B535-E9B82A20E39F}"/>
              </a:ext>
            </a:extLst>
          </p:cNvPr>
          <p:cNvSpPr txBox="1"/>
          <p:nvPr/>
        </p:nvSpPr>
        <p:spPr>
          <a:xfrm>
            <a:off x="1583705" y="3651764"/>
            <a:ext cx="88011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벼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밀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옥수수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잔디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강아지풀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파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양파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부추 등 매우 많습니다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.</a:t>
            </a:r>
            <a:endParaRPr lang="ko-KR" altLang="en-US" sz="2400" dirty="0">
              <a:latin typeface="210 포장마차 B" panose="02020603020101020101" pitchFamily="18" charset="-127"/>
              <a:ea typeface="210 포장마차 B" panose="02020603020101020101" pitchFamily="18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E4D14F-921B-4652-A264-39287CB95E51}"/>
              </a:ext>
            </a:extLst>
          </p:cNvPr>
          <p:cNvSpPr txBox="1"/>
          <p:nvPr/>
        </p:nvSpPr>
        <p:spPr>
          <a:xfrm>
            <a:off x="1583705" y="505126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물과 적당한 온도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, 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산소가 필요합니다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210 포장마차 B" panose="02020603020101020101" pitchFamily="18" charset="-127"/>
                <a:ea typeface="210 포장마차 B" panose="02020603020101020101" pitchFamily="18" charset="-127"/>
              </a:rPr>
              <a:t>.</a:t>
            </a:r>
            <a:endParaRPr kumimoji="0" lang="en-US" altLang="ko-K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210 포장마차 B" panose="02020603020101020101" pitchFamily="18" charset="-127"/>
              <a:ea typeface="210 포장마차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776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91452" y="1558096"/>
            <a:ext cx="9809096" cy="1285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유채는 우리나라 제주도와 남부지방에서 많이 볼 수 있는 노란색의 꽃 입니다</a:t>
            </a:r>
            <a:r>
              <a:rPr lang="en-US" altLang="ko-KR" dirty="0">
                <a:latin typeface="+mj-ea"/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종자</a:t>
            </a:r>
            <a:r>
              <a:rPr lang="en-US" altLang="ko-KR" dirty="0">
                <a:latin typeface="+mj-ea"/>
              </a:rPr>
              <a:t>(</a:t>
            </a:r>
            <a:r>
              <a:rPr lang="ko-KR" altLang="en-US" dirty="0">
                <a:latin typeface="+mj-ea"/>
              </a:rPr>
              <a:t>씨</a:t>
            </a:r>
            <a:r>
              <a:rPr lang="en-US" altLang="ko-KR" dirty="0">
                <a:latin typeface="+mj-ea"/>
              </a:rPr>
              <a:t>)</a:t>
            </a:r>
            <a:r>
              <a:rPr lang="ko-KR" altLang="en-US" dirty="0">
                <a:latin typeface="+mj-ea"/>
              </a:rPr>
              <a:t>에는 </a:t>
            </a:r>
            <a:r>
              <a:rPr lang="en-US" altLang="ko-KR" dirty="0">
                <a:latin typeface="+mj-ea"/>
              </a:rPr>
              <a:t>40% </a:t>
            </a:r>
            <a:r>
              <a:rPr lang="ko-KR" altLang="en-US" dirty="0">
                <a:latin typeface="+mj-ea"/>
              </a:rPr>
              <a:t>정도가 기름이 함유되어 식용유의 재료이며</a:t>
            </a:r>
            <a:r>
              <a:rPr lang="en-US" altLang="ko-KR" dirty="0">
                <a:latin typeface="+mj-ea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새싹은 비타민과 카로틴이 풍부하고 고소하고 달콤한 맛이 나 많은 사랑을 받고 있습니다</a:t>
            </a:r>
            <a:r>
              <a:rPr lang="en-US" altLang="ko-KR" dirty="0">
                <a:latin typeface="+mj-ea"/>
              </a:rPr>
              <a:t>. 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0B5EAA-54D6-4034-930F-D5F0E205054F}"/>
              </a:ext>
            </a:extLst>
          </p:cNvPr>
          <p:cNvSpPr txBox="1"/>
          <p:nvPr/>
        </p:nvSpPr>
        <p:spPr>
          <a:xfrm>
            <a:off x="1191452" y="3598931"/>
            <a:ext cx="9316974" cy="1285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보리는 인류가 재배한 오래된 작물 중 하나로 주식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맥주원료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가축의 사료로 이용됩니다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새싹으로 먹는 보리는 혈압을 낮추고 빈혈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당뇨 등의 성인병 치료에 좋으며</a:t>
            </a:r>
            <a:r>
              <a:rPr lang="en-US" altLang="ko-KR" dirty="0">
                <a:latin typeface="+mj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비타민</a:t>
            </a:r>
            <a:r>
              <a:rPr lang="en-US" altLang="ko-KR" dirty="0">
                <a:latin typeface="+mj-ea"/>
              </a:rPr>
              <a:t>B, </a:t>
            </a:r>
            <a:r>
              <a:rPr lang="ko-KR" altLang="en-US" dirty="0">
                <a:latin typeface="+mj-ea"/>
              </a:rPr>
              <a:t>철분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 err="1">
                <a:latin typeface="+mj-ea"/>
              </a:rPr>
              <a:t>엽산</a:t>
            </a:r>
            <a:r>
              <a:rPr lang="ko-KR" altLang="en-US" dirty="0">
                <a:latin typeface="+mj-ea"/>
              </a:rPr>
              <a:t> 등이 들어있습니다</a:t>
            </a:r>
            <a:r>
              <a:rPr lang="en-US" altLang="ko-KR" dirty="0">
                <a:latin typeface="+mj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1982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1B4EE7C0-D672-42AF-834E-3DBCE8E6C0CA}"/>
              </a:ext>
            </a:extLst>
          </p:cNvPr>
          <p:cNvSpPr/>
          <p:nvPr/>
        </p:nvSpPr>
        <p:spPr>
          <a:xfrm>
            <a:off x="2849217" y="2385391"/>
            <a:ext cx="2690192" cy="397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098687" y="1849644"/>
            <a:ext cx="10258426" cy="2802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</a:rPr>
              <a:t>늘 만든 미니 새싹 화분에서 한지가 물을 머금고 </a:t>
            </a:r>
            <a:r>
              <a:rPr lang="en-US" altLang="ko-KR" sz="2000" dirty="0">
                <a:latin typeface="+mj-ea"/>
              </a:rPr>
              <a:t>2~3</a:t>
            </a:r>
            <a:r>
              <a:rPr lang="ko-KR" altLang="en-US" sz="2000" dirty="0">
                <a:latin typeface="+mj-ea"/>
              </a:rPr>
              <a:t>일 정도 지나면 싹이 틉니다</a:t>
            </a:r>
            <a:r>
              <a:rPr lang="en-US" altLang="ko-KR" sz="2000" dirty="0">
                <a:latin typeface="+mj-ea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</a:rPr>
              <a:t>싹을 틔우려면  물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 적당한 온도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산소 가 필요하기 때문에 </a:t>
            </a:r>
            <a:endParaRPr lang="en-US" altLang="ko-KR" sz="2000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</a:rPr>
              <a:t>양분을 가진 흙이 아니어도 싹을 관찰할 수 있습니다</a:t>
            </a:r>
            <a:r>
              <a:rPr lang="en-US" altLang="ko-KR" sz="2000" dirty="0">
                <a:latin typeface="+mj-ea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z="2000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</a:rPr>
              <a:t>한지를 구성하는 섬유질은 물을 흡수하는 능력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모세관현상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이 뛰어나므로</a:t>
            </a:r>
            <a:endParaRPr lang="en-US" altLang="ko-KR" sz="2000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>
                <a:latin typeface="+mj-ea"/>
              </a:rPr>
              <a:t>물을 빨아올려 씨앗에 물을 계속 공급할 수 있습니다</a:t>
            </a:r>
            <a:r>
              <a:rPr lang="en-US" altLang="ko-KR" sz="2000" dirty="0">
                <a:latin typeface="+mj-ea"/>
              </a:rPr>
              <a:t>.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13385617-EA21-47E5-94F9-5D35BB16803B}"/>
              </a:ext>
            </a:extLst>
          </p:cNvPr>
          <p:cNvCxnSpPr/>
          <p:nvPr/>
        </p:nvCxnSpPr>
        <p:spPr>
          <a:xfrm>
            <a:off x="2849217" y="27299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155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 descr="음식, 과일이(가) 표시된 사진&#10;&#10;자동 생성된 설명">
            <a:extLst>
              <a:ext uri="{FF2B5EF4-FFF2-40B4-BE49-F238E27FC236}">
                <a16:creationId xmlns:a16="http://schemas.microsoft.com/office/drawing/2014/main" id="{C8CFFC6A-37E9-4D79-872F-2D4F73177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76" y="1662532"/>
            <a:ext cx="11335248" cy="353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482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 txBox="1">
            <a:spLocks/>
          </p:cNvSpPr>
          <p:nvPr/>
        </p:nvSpPr>
        <p:spPr>
          <a:xfrm>
            <a:off x="347852" y="430306"/>
            <a:ext cx="1863630" cy="68774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7E0C8DF-76A0-494F-9492-6A8D23E14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76" y="949553"/>
            <a:ext cx="10616296" cy="563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9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실험목표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3734525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 준비물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43812" y="124097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3812" y="428275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5383" y="4450197"/>
            <a:ext cx="10543278" cy="123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화분전개도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한지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씨앗 </a:t>
            </a:r>
            <a:r>
              <a:rPr lang="en-US" altLang="ko-KR" sz="2200" b="1" dirty="0">
                <a:latin typeface="+mj-ea"/>
                <a:ea typeface="+mj-ea"/>
              </a:rPr>
              <a:t>2</a:t>
            </a:r>
            <a:r>
              <a:rPr lang="ko-KR" altLang="en-US" sz="2200" b="1" dirty="0">
                <a:latin typeface="+mj-ea"/>
                <a:ea typeface="+mj-ea"/>
              </a:rPr>
              <a:t>종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페트리디쉬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식물이름표</a:t>
            </a:r>
            <a:endParaRPr lang="en-US" altLang="ko-KR" sz="2200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** </a:t>
            </a:r>
            <a:r>
              <a:rPr lang="ko-KR" altLang="en-US" dirty="0">
                <a:solidFill>
                  <a:srgbClr val="C00000"/>
                </a:solidFill>
                <a:latin typeface="+mj-ea"/>
                <a:ea typeface="+mj-ea"/>
              </a:rPr>
              <a:t>물을 따로 준비해 주세요</a:t>
            </a: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.</a:t>
            </a:r>
            <a:endParaRPr lang="ko-KR" altLang="en-US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2141" y="1472609"/>
            <a:ext cx="9927717" cy="1452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400" dirty="0">
                <a:latin typeface="+mj-ea"/>
                <a:ea typeface="+mj-ea"/>
              </a:rPr>
              <a:t>한지를 이용한  </a:t>
            </a:r>
            <a:r>
              <a:rPr lang="ko-KR" altLang="en-US" sz="2400" dirty="0" err="1">
                <a:latin typeface="+mj-ea"/>
                <a:ea typeface="+mj-ea"/>
              </a:rPr>
              <a:t>미니화분을</a:t>
            </a:r>
            <a:r>
              <a:rPr lang="ko-KR" altLang="en-US" sz="2400" dirty="0">
                <a:latin typeface="+mj-ea"/>
                <a:ea typeface="+mj-ea"/>
              </a:rPr>
              <a:t> 만들어  새싹을 키워보면서  </a:t>
            </a:r>
            <a:endParaRPr lang="en-US" altLang="ko-KR" sz="2400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sz="2400" dirty="0">
                <a:latin typeface="+mj-ea"/>
                <a:ea typeface="+mj-ea"/>
              </a:rPr>
              <a:t>싹이 틀 때  필요한 조건과 외떡잎</a:t>
            </a:r>
            <a:r>
              <a:rPr lang="en-US" altLang="ko-KR" sz="2400" dirty="0">
                <a:latin typeface="+mj-ea"/>
                <a:ea typeface="+mj-ea"/>
              </a:rPr>
              <a:t>, </a:t>
            </a:r>
            <a:r>
              <a:rPr lang="ko-KR" altLang="en-US" sz="2400" dirty="0">
                <a:latin typeface="+mj-ea"/>
                <a:ea typeface="+mj-ea"/>
              </a:rPr>
              <a:t>쌍떡잎 식물의 특징을 알아봅시다</a:t>
            </a:r>
            <a:r>
              <a:rPr lang="en-US" altLang="ko-KR" sz="2400" dirty="0">
                <a:latin typeface="+mj-ea"/>
                <a:ea typeface="+mj-ea"/>
              </a:rPr>
              <a:t>.</a:t>
            </a:r>
            <a:endParaRPr lang="ko-KR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"/>
          <p:cNvSpPr txBox="1">
            <a:spLocks/>
          </p:cNvSpPr>
          <p:nvPr/>
        </p:nvSpPr>
        <p:spPr>
          <a:xfrm>
            <a:off x="831945" y="688185"/>
            <a:ext cx="2380811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>
                <a:solidFill>
                  <a:srgbClr val="397755"/>
                </a:solidFill>
              </a:rPr>
              <a:t>생각해보기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44500" y="1240971"/>
            <a:ext cx="11328400" cy="4308929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pic>
        <p:nvPicPr>
          <p:cNvPr id="6" name="그림 5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468D9BB7-5457-4CC5-8520-811A1F179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" y="1695450"/>
            <a:ext cx="1092517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70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"/>
          <p:cNvSpPr txBox="1">
            <a:spLocks/>
          </p:cNvSpPr>
          <p:nvPr/>
        </p:nvSpPr>
        <p:spPr>
          <a:xfrm>
            <a:off x="831945" y="688185"/>
            <a:ext cx="2380811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>
                <a:solidFill>
                  <a:srgbClr val="397755"/>
                </a:solidFill>
              </a:rPr>
              <a:t>생각해보기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44500" y="1240971"/>
            <a:ext cx="11328400" cy="4308929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pic>
        <p:nvPicPr>
          <p:cNvPr id="3" name="그림 2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2AE85D57-F9C5-4F93-B46E-7A6847394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" y="1695450"/>
            <a:ext cx="1092517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8B75219F-7F09-472B-8A54-AD785B239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154" y="855031"/>
            <a:ext cx="7344012" cy="514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4" name="그림 3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6E2A2555-A196-4987-9344-4977CC7B3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576" y="905899"/>
            <a:ext cx="7354128" cy="500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44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 descr="텍스트, 그리기이(가) 표시된 사진&#10;&#10;자동 생성된 설명">
            <a:extLst>
              <a:ext uri="{FF2B5EF4-FFF2-40B4-BE49-F238E27FC236}">
                <a16:creationId xmlns:a16="http://schemas.microsoft.com/office/drawing/2014/main" id="{5F7531E0-5A5A-44C1-89D9-41FA1B50D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30" y="1036073"/>
            <a:ext cx="7894385" cy="438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98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4FAF0022-B6F6-46FC-99AE-F60DE56E8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002" y="1258084"/>
            <a:ext cx="8075806" cy="429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142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9695019B-5A55-46D6-B839-3764EA785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44" y="1916803"/>
            <a:ext cx="10977311" cy="331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1160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8646</TotalTime>
  <Words>305</Words>
  <Application>Microsoft Office PowerPoint</Application>
  <PresentationFormat>와이드스크린</PresentationFormat>
  <Paragraphs>45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20</vt:i4>
      </vt:variant>
    </vt:vector>
  </HeadingPairs>
  <TitlesOfParts>
    <vt:vector size="33" baseType="lpstr">
      <vt:lpstr>210 포장마차 B</vt:lpstr>
      <vt:lpstr>Tmon몬소리 Black</vt:lpstr>
      <vt:lpstr>맑은 고딕</vt:lpstr>
      <vt:lpstr>배달의민족 한나체 Pro</vt:lpstr>
      <vt:lpstr>Arial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미니 새싹 화분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과학수사대</dc:title>
  <dc:creator>MK</dc:creator>
  <cp:lastModifiedBy>Silver</cp:lastModifiedBy>
  <cp:revision>244</cp:revision>
  <dcterms:created xsi:type="dcterms:W3CDTF">2020-01-07T08:23:28Z</dcterms:created>
  <dcterms:modified xsi:type="dcterms:W3CDTF">2020-08-31T07:28:39Z</dcterms:modified>
</cp:coreProperties>
</file>