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</p:sldMasterIdLst>
  <p:sldIdLst>
    <p:sldId id="300" r:id="rId4"/>
    <p:sldId id="302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03" r:id="rId14"/>
    <p:sldId id="312" r:id="rId15"/>
    <p:sldId id="313" r:id="rId16"/>
    <p:sldId id="314" r:id="rId17"/>
    <p:sldId id="316" r:id="rId18"/>
    <p:sldId id="315" r:id="rId19"/>
    <p:sldId id="283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FB"/>
    <a:srgbClr val="F9FCD0"/>
    <a:srgbClr val="FF7C80"/>
    <a:srgbClr val="FF9999"/>
    <a:srgbClr val="00CC99"/>
    <a:srgbClr val="FFFFFF"/>
    <a:srgbClr val="FF9933"/>
    <a:srgbClr val="F0E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기기이(가) 표시된 사진&#10;&#10;자동 생성된 설명">
            <a:extLst>
              <a:ext uri="{FF2B5EF4-FFF2-40B4-BE49-F238E27FC236}">
                <a16:creationId xmlns:a16="http://schemas.microsoft.com/office/drawing/2014/main" id="{A6F6DDE4-B432-46E4-94F8-AFA94E5D4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95"/>
            <a:ext cx="12186038" cy="66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87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7D2A7985-65AC-4DD4-A978-E76630609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9396"/>
            <a:ext cx="12186038" cy="66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24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AA6309E8-9478-474F-95AC-F2BCF1AB0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96"/>
            <a:ext cx="12161701" cy="662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57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무척추동물, 진드기이(가) 표시된 사진&#10;&#10;자동 생성된 설명">
            <a:extLst>
              <a:ext uri="{FF2B5EF4-FFF2-40B4-BE49-F238E27FC236}">
                <a16:creationId xmlns:a16="http://schemas.microsoft.com/office/drawing/2014/main" id="{A734866D-99D0-4F99-A4EE-6AF52862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43"/>
            <a:ext cx="12192736" cy="663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10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영수증, 스크린샷이(가) 표시된 사진&#10;&#10;자동 생성된 설명">
            <a:extLst>
              <a:ext uri="{FF2B5EF4-FFF2-40B4-BE49-F238E27FC236}">
                <a16:creationId xmlns:a16="http://schemas.microsoft.com/office/drawing/2014/main" id="{8D2586DB-6161-497B-9156-3D8EF7F95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43"/>
            <a:ext cx="12192736" cy="663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74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733F8F0A-E8DA-441C-BBBC-0D31B7335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96"/>
            <a:ext cx="12210373" cy="66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51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00F9B04C-0C57-47A8-B21A-1C4E2167C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9397"/>
            <a:ext cx="12186036" cy="66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84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DD6982E3-BC94-4395-86B0-4F9CAF181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43"/>
            <a:ext cx="12192736" cy="663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59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영수증, 스크린샷이(가) 표시된 사진&#10;&#10;자동 생성된 설명">
            <a:extLst>
              <a:ext uri="{FF2B5EF4-FFF2-40B4-BE49-F238E27FC236}">
                <a16:creationId xmlns:a16="http://schemas.microsoft.com/office/drawing/2014/main" id="{480BE1A7-8D12-4886-A611-757B89007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96"/>
            <a:ext cx="12191999" cy="663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9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948FF923-9226-4BC6-8BDC-930AA5783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96"/>
            <a:ext cx="12191999" cy="663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0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F6E7776-9DB4-4427-A7C1-716EDB646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1967"/>
            <a:ext cx="12191999" cy="666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7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영수증, 스크린샷이(가) 표시된 사진&#10;&#10;자동 생성된 설명">
            <a:extLst>
              <a:ext uri="{FF2B5EF4-FFF2-40B4-BE49-F238E27FC236}">
                <a16:creationId xmlns:a16="http://schemas.microsoft.com/office/drawing/2014/main" id="{D275FB65-8D6C-417D-83B4-9AB7C91D4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96"/>
            <a:ext cx="12161701" cy="662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0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527F76D-AD0D-4A10-881A-9BA2FA950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35"/>
            <a:ext cx="12192000" cy="66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99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B625EB4-7055-43B9-8D25-4517B2D43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9396"/>
            <a:ext cx="12186038" cy="66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64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E82007FC-48FB-45A0-BF17-7A3AE2017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9396"/>
            <a:ext cx="12186038" cy="66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37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072F438-4231-4273-AAE8-CB57622F7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43"/>
            <a:ext cx="12195674" cy="664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7542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0</Words>
  <Application>Microsoft Office PowerPoint</Application>
  <PresentationFormat>와이드스크린</PresentationFormat>
  <Paragraphs>0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17</vt:i4>
      </vt:variant>
    </vt:vector>
  </HeadingPairs>
  <TitlesOfParts>
    <vt:vector size="23" baseType="lpstr">
      <vt:lpstr>Calibri</vt:lpstr>
      <vt:lpstr>Calibri Light</vt:lpstr>
      <vt:lpstr>Wingdings 2</vt:lpstr>
      <vt:lpstr>HDOfficeLightV0</vt:lpstr>
      <vt:lpstr>1_HDOfficeLightV0</vt:lpstr>
      <vt:lpstr>2_HDOfficeLightV0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떨리는  우주 전쟁</dc:title>
  <dc:creator>Silver</dc:creator>
  <cp:lastModifiedBy>Silver</cp:lastModifiedBy>
  <cp:revision>7</cp:revision>
  <dcterms:created xsi:type="dcterms:W3CDTF">2021-02-03T07:33:43Z</dcterms:created>
  <dcterms:modified xsi:type="dcterms:W3CDTF">2021-07-12T07:04:49Z</dcterms:modified>
</cp:coreProperties>
</file>