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</p:sldMasterIdLst>
  <p:sldIdLst>
    <p:sldId id="300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03" r:id="rId15"/>
    <p:sldId id="312" r:id="rId16"/>
    <p:sldId id="313" r:id="rId17"/>
    <p:sldId id="314" r:id="rId18"/>
    <p:sldId id="28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A9E9AB-E523-4DE2-A01D-B233E342A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" y="92766"/>
            <a:ext cx="12178204" cy="66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DB9CC321-7C76-42C5-BE01-5B6F5F635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무척추동물, 진드기, 스크린샷이(가) 표시된 사진&#10;&#10;자동 생성된 설명">
            <a:extLst>
              <a:ext uri="{FF2B5EF4-FFF2-40B4-BE49-F238E27FC236}">
                <a16:creationId xmlns:a16="http://schemas.microsoft.com/office/drawing/2014/main" id="{D5894CA6-A953-4416-B756-8A41EAA7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12268252-24DE-43DE-9297-D8F7CFFBF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210373" cy="66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6C49799C-986E-49C0-9BED-8347A42D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C7E63B3B-821D-4C87-8F70-819965C8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1CE4982D-0707-46A9-94B8-81ED09F8D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61701" cy="66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2A164D9E-DD2A-4494-AA66-A5691D33E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" y="119268"/>
            <a:ext cx="12156929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5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8C22CD-6E43-4A96-B964-60B1C47D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커주, 도구이(가) 표시된 사진&#10;&#10;자동 생성된 설명">
            <a:extLst>
              <a:ext uri="{FF2B5EF4-FFF2-40B4-BE49-F238E27FC236}">
                <a16:creationId xmlns:a16="http://schemas.microsoft.com/office/drawing/2014/main" id="{682C5C4C-40D7-41D0-8EAC-4541BF4A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6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17C1CF5-D649-47EC-9CEC-92D7E5E9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8308521-E861-42CD-BF57-8F6EEEDC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45"/>
            <a:ext cx="12180445" cy="66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299ECB-9AC5-41B2-AE59-3FD00F0D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6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71CC7706-3DCB-4F16-A58A-36CDA88D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6414D9D-AB1A-4140-86F7-C42697734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744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와이드스크린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떨리는  우주 전쟁</dc:title>
  <dc:creator>Silver</dc:creator>
  <cp:lastModifiedBy>Silver</cp:lastModifiedBy>
  <cp:revision>5</cp:revision>
  <dcterms:created xsi:type="dcterms:W3CDTF">2021-02-03T07:33:43Z</dcterms:created>
  <dcterms:modified xsi:type="dcterms:W3CDTF">2021-07-12T05:39:21Z</dcterms:modified>
</cp:coreProperties>
</file>