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9" r:id="rId3"/>
    <p:sldId id="270" r:id="rId4"/>
    <p:sldId id="271" r:id="rId5"/>
    <p:sldId id="272" r:id="rId6"/>
    <p:sldId id="277" r:id="rId7"/>
    <p:sldId id="276" r:id="rId8"/>
    <p:sldId id="275" r:id="rId9"/>
    <p:sldId id="274" r:id="rId10"/>
    <p:sldId id="273" r:id="rId11"/>
    <p:sldId id="281" r:id="rId12"/>
    <p:sldId id="280" r:id="rId13"/>
    <p:sldId id="278" r:id="rId14"/>
    <p:sldId id="279" r:id="rId15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33" autoAdjust="0"/>
    <p:restoredTop sz="94660"/>
  </p:normalViewPr>
  <p:slideViewPr>
    <p:cSldViewPr snapToGrid="0">
      <p:cViewPr varScale="1">
        <p:scale>
          <a:sx n="73" d="100"/>
          <a:sy n="73" d="100"/>
        </p:scale>
        <p:origin x="66" y="4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D1C9-47E1-46E2-90E3-81DE76F07285}" type="datetimeFigureOut">
              <a:rPr lang="ko-KR" altLang="en-US" smtClean="0"/>
              <a:t>2021-06-07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7A05-B957-4FA0-8334-7F7F3B8FFA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607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D1C9-47E1-46E2-90E3-81DE76F07285}" type="datetimeFigureOut">
              <a:rPr lang="ko-KR" altLang="en-US" smtClean="0"/>
              <a:t>2021-06-07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7A05-B957-4FA0-8334-7F7F3B8FFA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1716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D1C9-47E1-46E2-90E3-81DE76F07285}" type="datetimeFigureOut">
              <a:rPr lang="ko-KR" altLang="en-US" smtClean="0"/>
              <a:t>2021-06-07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7A05-B957-4FA0-8334-7F7F3B8FFA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31373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D1C9-47E1-46E2-90E3-81DE76F07285}" type="datetimeFigureOut">
              <a:rPr lang="ko-KR" altLang="en-US" smtClean="0"/>
              <a:t>2021-06-07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7A05-B957-4FA0-8334-7F7F3B8FFA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488527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D1C9-47E1-46E2-90E3-81DE76F07285}" type="datetimeFigureOut">
              <a:rPr lang="ko-KR" altLang="en-US" smtClean="0"/>
              <a:t>2021-06-07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7A05-B957-4FA0-8334-7F7F3B8FFA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3486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D1C9-47E1-46E2-90E3-81DE76F07285}" type="datetimeFigureOut">
              <a:rPr lang="ko-KR" altLang="en-US" smtClean="0"/>
              <a:t>2021-06-07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7A05-B957-4FA0-8334-7F7F3B8FFA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62631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D1C9-47E1-46E2-90E3-81DE76F07285}" type="datetimeFigureOut">
              <a:rPr lang="ko-KR" altLang="en-US" smtClean="0"/>
              <a:t>2021-06-07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7A05-B957-4FA0-8334-7F7F3B8FFA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114756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D1C9-47E1-46E2-90E3-81DE76F07285}" type="datetimeFigureOut">
              <a:rPr lang="ko-KR" altLang="en-US" smtClean="0"/>
              <a:t>2021-06-07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7A05-B957-4FA0-8334-7F7F3B8FFA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48180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D1C9-47E1-46E2-90E3-81DE76F07285}" type="datetimeFigureOut">
              <a:rPr lang="ko-KR" altLang="en-US" smtClean="0"/>
              <a:t>2021-06-07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7A05-B957-4FA0-8334-7F7F3B8FFA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59900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D1C9-47E1-46E2-90E3-81DE76F07285}" type="datetimeFigureOut">
              <a:rPr lang="ko-KR" altLang="en-US" smtClean="0"/>
              <a:t>2021-06-07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7A05-B957-4FA0-8334-7F7F3B8FFA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788464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4D1C9-47E1-46E2-90E3-81DE76F07285}" type="datetimeFigureOut">
              <a:rPr lang="ko-KR" altLang="en-US" smtClean="0"/>
              <a:t>2021-06-07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77A05-B957-4FA0-8334-7F7F3B8FFA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5635834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564D1C9-47E1-46E2-90E3-81DE76F07285}" type="datetimeFigureOut">
              <a:rPr lang="ko-KR" altLang="en-US" smtClean="0"/>
              <a:t>2021-06-07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77A05-B957-4FA0-8334-7F7F3B8FFA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574163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F3060C83-F051-4F0E-ABAD-AA0DFC48B21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Freeform: Shape 10">
            <a:extLst>
              <a:ext uri="{FF2B5EF4-FFF2-40B4-BE49-F238E27FC236}">
                <a16:creationId xmlns:a16="http://schemas.microsoft.com/office/drawing/2014/main" id="{83C98ABE-055B-441F-B07E-44F97F083C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-376156" y="-253670"/>
            <a:ext cx="1827638" cy="1376989"/>
          </a:xfrm>
          <a:custGeom>
            <a:avLst/>
            <a:gdLst>
              <a:gd name="connsiteX0" fmla="*/ 0 w 1827638"/>
              <a:gd name="connsiteY0" fmla="*/ 987379 h 1376989"/>
              <a:gd name="connsiteX1" fmla="*/ 987379 w 1827638"/>
              <a:gd name="connsiteY1" fmla="*/ 0 h 1376989"/>
              <a:gd name="connsiteX2" fmla="*/ 1827638 w 1827638"/>
              <a:gd name="connsiteY2" fmla="*/ 840260 h 1376989"/>
              <a:gd name="connsiteX3" fmla="*/ 1827638 w 1827638"/>
              <a:gd name="connsiteY3" fmla="*/ 1376989 h 1376989"/>
              <a:gd name="connsiteX4" fmla="*/ 0 w 1827638"/>
              <a:gd name="connsiteY4" fmla="*/ 1376989 h 13769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27638" h="1376989">
                <a:moveTo>
                  <a:pt x="0" y="987379"/>
                </a:moveTo>
                <a:lnTo>
                  <a:pt x="987379" y="0"/>
                </a:lnTo>
                <a:lnTo>
                  <a:pt x="1827638" y="840260"/>
                </a:lnTo>
                <a:lnTo>
                  <a:pt x="1827638" y="1376989"/>
                </a:lnTo>
                <a:lnTo>
                  <a:pt x="0" y="1376989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29FDB030-9B49-4CED-8CCD-4D9938238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891641" y="422146"/>
            <a:ext cx="645368" cy="645368"/>
          </a:xfrm>
          <a:prstGeom prst="rect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3783CA14-24A1-485C-8B30-D6A5D87987A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 flipH="1">
            <a:off x="10043482" y="655140"/>
            <a:ext cx="687472" cy="687472"/>
          </a:xfrm>
          <a:prstGeom prst="rect">
            <a:avLst/>
          </a:pr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Freeform: Shape 16">
            <a:extLst>
              <a:ext uri="{FF2B5EF4-FFF2-40B4-BE49-F238E27FC236}">
                <a16:creationId xmlns:a16="http://schemas.microsoft.com/office/drawing/2014/main" id="{9A97C86A-04D6-40F7-AE84-31AB43E6A8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9356643" y="0"/>
            <a:ext cx="2835357" cy="1480837"/>
          </a:xfrm>
          <a:custGeom>
            <a:avLst/>
            <a:gdLst>
              <a:gd name="connsiteX0" fmla="*/ 2835357 w 2835357"/>
              <a:gd name="connsiteY0" fmla="*/ 1480837 h 1480837"/>
              <a:gd name="connsiteX1" fmla="*/ 0 w 2835357"/>
              <a:gd name="connsiteY1" fmla="*/ 1480837 h 1480837"/>
              <a:gd name="connsiteX2" fmla="*/ 1552727 w 2835357"/>
              <a:gd name="connsiteY2" fmla="*/ 0 h 1480837"/>
              <a:gd name="connsiteX3" fmla="*/ 2835357 w 2835357"/>
              <a:gd name="connsiteY3" fmla="*/ 1223245 h 14808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35357" h="1480837">
                <a:moveTo>
                  <a:pt x="2835357" y="1480837"/>
                </a:moveTo>
                <a:lnTo>
                  <a:pt x="0" y="1480837"/>
                </a:lnTo>
                <a:lnTo>
                  <a:pt x="1552727" y="0"/>
                </a:lnTo>
                <a:lnTo>
                  <a:pt x="2835357" y="1223245"/>
                </a:lnTo>
                <a:close/>
              </a:path>
            </a:pathLst>
          </a:custGeom>
          <a:solidFill>
            <a:schemeClr val="accent4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9" name="Isosceles Triangle 18">
            <a:extLst>
              <a:ext uri="{FF2B5EF4-FFF2-40B4-BE49-F238E27FC236}">
                <a16:creationId xmlns:a16="http://schemas.microsoft.com/office/drawing/2014/main" id="{FF9F2414-84E8-453E-B1F3-389FDE8192D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976344" y="6115501"/>
            <a:ext cx="1494513" cy="742499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그림 3" descr="텍스트이(가) 표시된 사진&#10;&#10;자동 생성된 설명">
            <a:extLst>
              <a:ext uri="{FF2B5EF4-FFF2-40B4-BE49-F238E27FC236}">
                <a16:creationId xmlns:a16="http://schemas.microsoft.com/office/drawing/2014/main" id="{BE049823-765F-430F-95D6-32CFA9753BD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3096" y="643467"/>
            <a:ext cx="9885808" cy="5571065"/>
          </a:xfrm>
          <a:prstGeom prst="rect">
            <a:avLst/>
          </a:prstGeom>
          <a:ln>
            <a:noFill/>
          </a:ln>
        </p:spPr>
      </p:pic>
      <p:sp>
        <p:nvSpPr>
          <p:cNvPr id="21" name="Isosceles Triangle 20">
            <a:extLst>
              <a:ext uri="{FF2B5EF4-FFF2-40B4-BE49-F238E27FC236}">
                <a16:creationId xmlns:a16="http://schemas.microsoft.com/office/drawing/2014/main" id="{3ECA69A1-7536-43AC-85EF-C7106179F5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7604080" y="6453143"/>
            <a:ext cx="814903" cy="404857"/>
          </a:xfrm>
          <a:prstGeom prst="triangle">
            <a:avLst/>
          </a:prstGeom>
          <a:solidFill>
            <a:schemeClr val="accent1"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64393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텍스트이(가) 표시된 사진&#10;&#10;자동 생성된 설명">
            <a:extLst>
              <a:ext uri="{FF2B5EF4-FFF2-40B4-BE49-F238E27FC236}">
                <a16:creationId xmlns:a16="http://schemas.microsoft.com/office/drawing/2014/main" id="{D87F0AFE-1749-45C9-B34A-4B957965BAE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351"/>
            <a:ext cx="12180733" cy="686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14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텍스트이(가) 표시된 사진&#10;&#10;자동 생성된 설명">
            <a:extLst>
              <a:ext uri="{FF2B5EF4-FFF2-40B4-BE49-F238E27FC236}">
                <a16:creationId xmlns:a16="http://schemas.microsoft.com/office/drawing/2014/main" id="{9A1B9169-3D96-4A01-B9EA-2C192DECE77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351"/>
            <a:ext cx="12180733" cy="686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291147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DCACAF83-204F-4966-A0C3-45196FC942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75"/>
            <a:ext cx="12187071" cy="686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2729323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>
            <a:extLst>
              <a:ext uri="{FF2B5EF4-FFF2-40B4-BE49-F238E27FC236}">
                <a16:creationId xmlns:a16="http://schemas.microsoft.com/office/drawing/2014/main" id="{11427EA6-E2D7-46E5-9B04-909262626F2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75"/>
            <a:ext cx="12187071" cy="686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783170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텍스트이(가) 표시된 사진&#10;&#10;자동 생성된 설명">
            <a:extLst>
              <a:ext uri="{FF2B5EF4-FFF2-40B4-BE49-F238E27FC236}">
                <a16:creationId xmlns:a16="http://schemas.microsoft.com/office/drawing/2014/main" id="{064CF913-0FDA-40DD-8DD5-50DF025CA9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75"/>
            <a:ext cx="12187071" cy="6860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81070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텍스트이(가) 표시된 사진&#10;&#10;자동 생성된 설명">
            <a:extLst>
              <a:ext uri="{FF2B5EF4-FFF2-40B4-BE49-F238E27FC236}">
                <a16:creationId xmlns:a16="http://schemas.microsoft.com/office/drawing/2014/main" id="{2BBC1F94-67E0-4D69-A30A-F417BE05D3F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-6349"/>
            <a:ext cx="12180732" cy="686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77684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텍스트이(가) 표시된 사진&#10;&#10;자동 생성된 설명">
            <a:extLst>
              <a:ext uri="{FF2B5EF4-FFF2-40B4-BE49-F238E27FC236}">
                <a16:creationId xmlns:a16="http://schemas.microsoft.com/office/drawing/2014/main" id="{CE4942A3-9351-4D46-A7F1-33103B3680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700"/>
            <a:ext cx="12169506" cy="687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38896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954EE728-1CE6-4BA3-9CBF-A71FA976E2F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699"/>
            <a:ext cx="12192000" cy="6870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953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텍스트이(가) 표시된 사진&#10;&#10;자동 생성된 설명">
            <a:extLst>
              <a:ext uri="{FF2B5EF4-FFF2-40B4-BE49-F238E27FC236}">
                <a16:creationId xmlns:a16="http://schemas.microsoft.com/office/drawing/2014/main" id="{C48401B8-B9D9-4B21-9D16-F5E0B2BD161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351"/>
            <a:ext cx="12180733" cy="686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54839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텍스트이(가) 표시된 사진&#10;&#10;자동 생성된 설명">
            <a:extLst>
              <a:ext uri="{FF2B5EF4-FFF2-40B4-BE49-F238E27FC236}">
                <a16:creationId xmlns:a16="http://schemas.microsoft.com/office/drawing/2014/main" id="{CE314367-782F-4104-986E-BE59816F8DE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351"/>
            <a:ext cx="12180733" cy="686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93600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CA3090AA-F6E3-47EF-9D1F-9150C60C6B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351"/>
            <a:ext cx="12180733" cy="686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3899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DB244FE7-9AAA-46BD-87E8-A50A794A2A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6351"/>
            <a:ext cx="12192000" cy="68707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86590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>
            <a:extLst>
              <a:ext uri="{FF2B5EF4-FFF2-40B4-BE49-F238E27FC236}">
                <a16:creationId xmlns:a16="http://schemas.microsoft.com/office/drawing/2014/main" id="{4C9EFD9A-4340-4F3A-BBE3-74C55C01D3B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6351"/>
            <a:ext cx="12180733" cy="68643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01650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0</Words>
  <Application>Microsoft Office PowerPoint</Application>
  <PresentationFormat>와이드스크린</PresentationFormat>
  <Paragraphs>0</Paragraphs>
  <Slides>14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14</vt:i4>
      </vt:variant>
    </vt:vector>
  </HeadingPairs>
  <TitlesOfParts>
    <vt:vector size="17" baseType="lpstr"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mk</dc:creator>
  <cp:lastModifiedBy>Silver</cp:lastModifiedBy>
  <cp:revision>8</cp:revision>
  <dcterms:created xsi:type="dcterms:W3CDTF">2018-06-26T07:53:58Z</dcterms:created>
  <dcterms:modified xsi:type="dcterms:W3CDTF">2021-06-07T03:01:22Z</dcterms:modified>
</cp:coreProperties>
</file>