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355" r:id="rId5"/>
    <p:sldId id="348" r:id="rId6"/>
    <p:sldId id="372" r:id="rId7"/>
    <p:sldId id="376" r:id="rId8"/>
    <p:sldId id="374" r:id="rId9"/>
    <p:sldId id="377" r:id="rId10"/>
    <p:sldId id="378" r:id="rId11"/>
    <p:sldId id="381" r:id="rId12"/>
    <p:sldId id="382" r:id="rId13"/>
    <p:sldId id="385" r:id="rId14"/>
    <p:sldId id="386" r:id="rId15"/>
    <p:sldId id="387" r:id="rId16"/>
    <p:sldId id="388" r:id="rId17"/>
    <p:sldId id="383" r:id="rId18"/>
    <p:sldId id="389" r:id="rId19"/>
    <p:sldId id="391" r:id="rId20"/>
    <p:sldId id="390" r:id="rId21"/>
    <p:sldId id="392" r:id="rId22"/>
    <p:sldId id="393" r:id="rId23"/>
    <p:sldId id="384" r:id="rId24"/>
    <p:sldId id="379" r:id="rId25"/>
    <p:sldId id="283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7"/>
    <a:srgbClr val="CCECFF"/>
    <a:srgbClr val="EAD4F8"/>
    <a:srgbClr val="A6B727"/>
    <a:srgbClr val="F5FBD9"/>
    <a:srgbClr val="F9DDD7"/>
    <a:srgbClr val="F7D1C9"/>
    <a:srgbClr val="FEF9F8"/>
    <a:srgbClr val="F7EEFC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9932DB2-FB74-6FE0-1077-7BD9535D6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9" y="399321"/>
            <a:ext cx="11273222" cy="6059357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1600"/>
              <a:t> </a:t>
            </a:r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418695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도표, 그림, 스크린샷이(가) 표시된 사진&#10;&#10;자동 생성된 설명">
            <a:extLst>
              <a:ext uri="{FF2B5EF4-FFF2-40B4-BE49-F238E27FC236}">
                <a16:creationId xmlns:a16="http://schemas.microsoft.com/office/drawing/2014/main" id="{55BA2E06-652E-0D8F-433F-640194157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9" y="413292"/>
            <a:ext cx="11276238" cy="60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6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그림, 스케치, 만화 영화이(가) 표시된 사진&#10;&#10;자동 생성된 설명">
            <a:extLst>
              <a:ext uri="{FF2B5EF4-FFF2-40B4-BE49-F238E27FC236}">
                <a16:creationId xmlns:a16="http://schemas.microsoft.com/office/drawing/2014/main" id="{96979D5B-911F-33AA-E32D-F2299FE42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3" y="398206"/>
            <a:ext cx="11359381" cy="60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6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도표, 디자인이(가) 표시된 사진&#10;&#10;자동 생성된 설명">
            <a:extLst>
              <a:ext uri="{FF2B5EF4-FFF2-40B4-BE49-F238E27FC236}">
                <a16:creationId xmlns:a16="http://schemas.microsoft.com/office/drawing/2014/main" id="{911492DF-1C56-1621-F6CF-B9F1F795A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45" y="368710"/>
            <a:ext cx="10582311" cy="61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7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만화 영화, 하트이(가) 표시된 사진&#10;&#10;자동 생성된 설명">
            <a:extLst>
              <a:ext uri="{FF2B5EF4-FFF2-40B4-BE49-F238E27FC236}">
                <a16:creationId xmlns:a16="http://schemas.microsoft.com/office/drawing/2014/main" id="{F4098F59-CB2F-4987-BA45-EF2B74A5B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5" y="375514"/>
            <a:ext cx="11516002" cy="61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06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8BDF064B-A0BE-1DA4-FA99-97F0253E4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367591"/>
            <a:ext cx="11393505" cy="612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84252C5E-BDBC-FA7A-463F-A34346F50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381658"/>
            <a:ext cx="11390238" cy="61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7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9CAC85EF-30FB-B75E-2C3E-692E61C7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7" y="412955"/>
            <a:ext cx="11171828" cy="60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폰트, 스크린샷, 대수학이(가) 표시된 사진&#10;&#10;자동 생성된 설명">
            <a:extLst>
              <a:ext uri="{FF2B5EF4-FFF2-40B4-BE49-F238E27FC236}">
                <a16:creationId xmlns:a16="http://schemas.microsoft.com/office/drawing/2014/main" id="{B632D88A-DDF3-7080-43FF-4C49D8A1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1" y="442453"/>
            <a:ext cx="11166846" cy="59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03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폰트, 스크린샷, 대수학이(가) 표시된 사진&#10;&#10;자동 생성된 설명">
            <a:extLst>
              <a:ext uri="{FF2B5EF4-FFF2-40B4-BE49-F238E27FC236}">
                <a16:creationId xmlns:a16="http://schemas.microsoft.com/office/drawing/2014/main" id="{C925272C-6D9C-6C01-2EE5-474516D6E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8" y="383458"/>
            <a:ext cx="11418872" cy="613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59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폰트, 밸렌타인데이, 하트이(가) 표시된 사진&#10;&#10;자동 생성된 설명">
            <a:extLst>
              <a:ext uri="{FF2B5EF4-FFF2-40B4-BE49-F238E27FC236}">
                <a16:creationId xmlns:a16="http://schemas.microsoft.com/office/drawing/2014/main" id="{9C2F3FEC-A577-B652-ADE3-16335082D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96008"/>
            <a:ext cx="11246096" cy="60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8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424BA236-0793-CA22-E1AD-B2200887F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343819"/>
            <a:ext cx="11437750" cy="614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폰트, 흑백, 화이트이(가) 표시된 사진&#10;&#10;자동 생성된 설명">
            <a:extLst>
              <a:ext uri="{FF2B5EF4-FFF2-40B4-BE49-F238E27FC236}">
                <a16:creationId xmlns:a16="http://schemas.microsoft.com/office/drawing/2014/main" id="{40758E50-2D33-D7A9-8705-890BAF6D4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9" y="324465"/>
            <a:ext cx="11571044" cy="6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63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폰트, 스크린샷이(가) 표시된 사진&#10;&#10;자동 생성된 설명">
            <a:extLst>
              <a:ext uri="{FF2B5EF4-FFF2-40B4-BE49-F238E27FC236}">
                <a16:creationId xmlns:a16="http://schemas.microsoft.com/office/drawing/2014/main" id="{83CD6D2C-B9DD-CE60-2F46-A12C03003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6" y="368711"/>
            <a:ext cx="11402048" cy="61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13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폰트, 라인이(가) 표시된 사진&#10;&#10;자동 생성된 설명">
            <a:extLst>
              <a:ext uri="{FF2B5EF4-FFF2-40B4-BE49-F238E27FC236}">
                <a16:creationId xmlns:a16="http://schemas.microsoft.com/office/drawing/2014/main" id="{8C4F71A1-7B34-4B7C-1004-932B4032A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6" y="404572"/>
            <a:ext cx="11312012" cy="60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9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도표, 스크린샷, 폰트이(가) 표시된 사진&#10;&#10;자동 생성된 설명">
            <a:extLst>
              <a:ext uri="{FF2B5EF4-FFF2-40B4-BE49-F238E27FC236}">
                <a16:creationId xmlns:a16="http://schemas.microsoft.com/office/drawing/2014/main" id="{05647384-D2AD-60AA-0A64-B6A171030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7" y="367956"/>
            <a:ext cx="11282516" cy="61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8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케이블, 커넥터이(가) 표시된 사진&#10;&#10;자동 생성된 설명">
            <a:extLst>
              <a:ext uri="{FF2B5EF4-FFF2-40B4-BE49-F238E27FC236}">
                <a16:creationId xmlns:a16="http://schemas.microsoft.com/office/drawing/2014/main" id="{A9788A70-70DC-17AE-2C53-1EC07F67D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7" y="707923"/>
            <a:ext cx="11388671" cy="54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6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만화 영화, 도표이(가) 표시된 사진&#10;&#10;자동 생성된 설명">
            <a:extLst>
              <a:ext uri="{FF2B5EF4-FFF2-40B4-BE49-F238E27FC236}">
                <a16:creationId xmlns:a16="http://schemas.microsoft.com/office/drawing/2014/main" id="{F8B53804-DD4A-CEEA-603E-38FE18AB5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1138"/>
            <a:ext cx="11351601" cy="59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도표, 만화 영화이(가) 표시된 사진&#10;&#10;자동 생성된 설명">
            <a:extLst>
              <a:ext uri="{FF2B5EF4-FFF2-40B4-BE49-F238E27FC236}">
                <a16:creationId xmlns:a16="http://schemas.microsoft.com/office/drawing/2014/main" id="{29694F59-BA9B-BFFA-8012-CF674106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8" y="328017"/>
            <a:ext cx="10692579" cy="62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6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도표, 스크린샷, 라인이(가) 표시된 사진&#10;&#10;자동 생성된 설명">
            <a:extLst>
              <a:ext uri="{FF2B5EF4-FFF2-40B4-BE49-F238E27FC236}">
                <a16:creationId xmlns:a16="http://schemas.microsoft.com/office/drawing/2014/main" id="{346DB700-3AAE-D5F2-00F6-416F67EF6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" y="427740"/>
            <a:ext cx="11223522" cy="60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47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" name="그림 3" descr="텍스트, 스크린샷, 도표, 일러스트레이션이(가) 표시된 사진&#10;&#10;자동 생성된 설명">
            <a:extLst>
              <a:ext uri="{FF2B5EF4-FFF2-40B4-BE49-F238E27FC236}">
                <a16:creationId xmlns:a16="http://schemas.microsoft.com/office/drawing/2014/main" id="{95F8A1B5-84E4-27C0-CAD7-958DA25BA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9" y="442453"/>
            <a:ext cx="11077511" cy="598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1960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4824</TotalTime>
  <Words>1</Words>
  <Application>Microsoft Office PowerPoint</Application>
  <PresentationFormat>와이드스크린</PresentationFormat>
  <Paragraphs>1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이정영</dc:creator>
  <cp:lastModifiedBy>Silver</cp:lastModifiedBy>
  <cp:revision>11</cp:revision>
  <dcterms:created xsi:type="dcterms:W3CDTF">2020-02-06T01:52:40Z</dcterms:created>
  <dcterms:modified xsi:type="dcterms:W3CDTF">2023-11-28T07:26:27Z</dcterms:modified>
</cp:coreProperties>
</file>