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</p:sldMasterIdLst>
  <p:sldIdLst>
    <p:sldId id="256" r:id="rId4"/>
    <p:sldId id="258" r:id="rId5"/>
    <p:sldId id="263" r:id="rId6"/>
    <p:sldId id="268" r:id="rId7"/>
    <p:sldId id="285" r:id="rId8"/>
    <p:sldId id="289" r:id="rId9"/>
    <p:sldId id="287" r:id="rId10"/>
    <p:sldId id="296" r:id="rId11"/>
    <p:sldId id="292" r:id="rId12"/>
    <p:sldId id="293" r:id="rId13"/>
    <p:sldId id="300" r:id="rId14"/>
    <p:sldId id="294" r:id="rId15"/>
    <p:sldId id="295" r:id="rId16"/>
    <p:sldId id="283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2021-02-03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742112" y="1454963"/>
            <a:ext cx="4802187" cy="3308380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떨리는 </a:t>
            </a:r>
            <a:br>
              <a:rPr lang="en-US" altLang="ko-KR" dirty="0">
                <a:latin typeface="HY목각파임B" panose="02030600000101010101" pitchFamily="18" charset="-127"/>
                <a:ea typeface="HY목각파임B" panose="02030600000101010101" pitchFamily="18" charset="-127"/>
              </a:rPr>
            </a:br>
            <a:r>
              <a:rPr lang="ko-KR" altLang="en-US" dirty="0">
                <a:latin typeface="HY목각파임B" panose="02030600000101010101" pitchFamily="18" charset="-127"/>
                <a:ea typeface="HY목각파임B" panose="02030600000101010101" pitchFamily="18" charset="-127"/>
              </a:rPr>
              <a:t>우주 전쟁</a:t>
            </a:r>
            <a:endParaRPr lang="ko-KR" altLang="en-US" dirty="0">
              <a:latin typeface="+mn-ea"/>
              <a:ea typeface="+mn-ea"/>
            </a:endParaRPr>
          </a:p>
        </p:txBody>
      </p:sp>
      <p:pic>
        <p:nvPicPr>
          <p:cNvPr id="7" name="그림 6" descr="테이블, 앉아있는, 장난감, 여자이(가) 표시된 사진&#10;&#10;자동 생성된 설명">
            <a:extLst>
              <a:ext uri="{FF2B5EF4-FFF2-40B4-BE49-F238E27FC236}">
                <a16:creationId xmlns:a16="http://schemas.microsoft.com/office/drawing/2014/main" id="{FD750993-0B1E-4F16-BD7D-C4F9E7BFBE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434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221294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FF0066"/>
                </a:solidFill>
              </a:rPr>
              <a:t>확인학습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0CA411B-37B8-42D7-ACAB-4EFCD0A9E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3" y="1484243"/>
            <a:ext cx="11823010" cy="39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B515AC4E-F6BA-47F2-82D5-9E756E792E56}"/>
              </a:ext>
            </a:extLst>
          </p:cNvPr>
          <p:cNvSpPr txBox="1">
            <a:spLocks/>
          </p:cNvSpPr>
          <p:nvPr/>
        </p:nvSpPr>
        <p:spPr>
          <a:xfrm>
            <a:off x="496043" y="221294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FF0066"/>
                </a:solidFill>
              </a:rPr>
              <a:t>확인학습</a:t>
            </a:r>
          </a:p>
        </p:txBody>
      </p:sp>
      <p:pic>
        <p:nvPicPr>
          <p:cNvPr id="11" name="그림 10" descr="텍스트이(가) 표시된 사진&#10;&#10;자동 생성된 설명">
            <a:extLst>
              <a:ext uri="{FF2B5EF4-FFF2-40B4-BE49-F238E27FC236}">
                <a16:creationId xmlns:a16="http://schemas.microsoft.com/office/drawing/2014/main" id="{6F33E698-F0C7-4B74-87D7-53DF22248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3" y="1484244"/>
            <a:ext cx="11782936" cy="38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8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495733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원리학습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A8139D9F-A2E1-45E2-9AFA-B725C765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7" y="1563757"/>
            <a:ext cx="11757497" cy="39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B6566B1E-DCFC-4FED-B893-496B04EFC87D}"/>
              </a:ext>
            </a:extLst>
          </p:cNvPr>
          <p:cNvSpPr txBox="1">
            <a:spLocks/>
          </p:cNvSpPr>
          <p:nvPr/>
        </p:nvSpPr>
        <p:spPr>
          <a:xfrm>
            <a:off x="724735" y="5059102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4">
                    <a:lumMod val="75000"/>
                  </a:schemeClr>
                </a:solidFill>
              </a:rPr>
              <a:t>느낀점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E4036-BA66-439B-A1DC-E9801A10BC47}"/>
              </a:ext>
            </a:extLst>
          </p:cNvPr>
          <p:cNvSpPr txBox="1"/>
          <p:nvPr/>
        </p:nvSpPr>
        <p:spPr>
          <a:xfrm>
            <a:off x="1319260" y="5729438"/>
            <a:ext cx="7944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</a:rPr>
              <a:t>실험 후에 </a:t>
            </a:r>
            <a:r>
              <a:rPr lang="ko-KR" altLang="en-US" sz="2500" dirty="0" err="1">
                <a:solidFill>
                  <a:schemeClr val="accent4">
                    <a:lumMod val="75000"/>
                  </a:schemeClr>
                </a:solidFill>
              </a:rPr>
              <a:t>알게된</a:t>
            </a:r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</a:rPr>
              <a:t> 점과 </a:t>
            </a:r>
            <a:r>
              <a:rPr lang="ko-KR" altLang="en-US" sz="2500" dirty="0" err="1">
                <a:solidFill>
                  <a:schemeClr val="accent4">
                    <a:lumMod val="75000"/>
                  </a:schemeClr>
                </a:solidFill>
              </a:rPr>
              <a:t>느낀점을</a:t>
            </a:r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</a:rPr>
              <a:t> 자유롭게 적어봅시다</a:t>
            </a:r>
            <a:r>
              <a:rPr lang="en-US" altLang="ko-KR" sz="25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ko-KR" altLang="en-US" sz="25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CA9C228-C02B-43BF-81B7-817F5DB20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" y="301731"/>
            <a:ext cx="105346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410546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실험목표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dirty="0"/>
              <a:t> </a:t>
            </a:r>
            <a:r>
              <a:rPr lang="ko-KR" altLang="en-US" sz="2200" b="1" dirty="0">
                <a:latin typeface="+mj-ea"/>
                <a:ea typeface="+mj-ea"/>
              </a:rPr>
              <a:t>진동을 일으키는 미니 모터와 최소한의 전자 부품을 사용하여</a:t>
            </a:r>
            <a:endParaRPr lang="en-US" altLang="ko-KR" sz="2200" b="1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떨리는 우주 전투기를 만들어 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530429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 준비물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127532"/>
            <a:ext cx="10608905" cy="231992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3FB59-992E-4BF2-B4F6-44B4D3EF3366}"/>
              </a:ext>
            </a:extLst>
          </p:cNvPr>
          <p:cNvSpPr txBox="1"/>
          <p:nvPr/>
        </p:nvSpPr>
        <p:spPr>
          <a:xfrm>
            <a:off x="976605" y="5460374"/>
            <a:ext cx="5543688" cy="534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학생준비물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 err="1">
                <a:latin typeface="+mj-ea"/>
                <a:ea typeface="+mj-ea"/>
              </a:rPr>
              <a:t>유성펜</a:t>
            </a:r>
            <a:endParaRPr lang="en-US" altLang="ko-KR" sz="2200" b="1" dirty="0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CBF82-78D1-4FEC-9234-D1DAA49ABBB7}"/>
              </a:ext>
            </a:extLst>
          </p:cNvPr>
          <p:cNvSpPr txBox="1"/>
          <p:nvPr/>
        </p:nvSpPr>
        <p:spPr>
          <a:xfrm>
            <a:off x="976605" y="4668055"/>
            <a:ext cx="10292780" cy="54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종이 도안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미니 모터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동전 전지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양면 테이프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원형 </a:t>
            </a:r>
            <a:r>
              <a:rPr lang="ko-KR" altLang="en-US" sz="2200" b="1" dirty="0" err="1">
                <a:latin typeface="+mj-ea"/>
                <a:ea typeface="+mj-ea"/>
              </a:rPr>
              <a:t>펠트스티커</a:t>
            </a:r>
            <a:r>
              <a:rPr lang="en-US" altLang="ko-KR" sz="2200" b="1" dirty="0">
                <a:latin typeface="+mj-ea"/>
                <a:ea typeface="+mj-ea"/>
              </a:rPr>
              <a:t>,</a:t>
            </a:r>
            <a:r>
              <a:rPr lang="ko-KR" altLang="en-US" sz="2200" b="1" dirty="0">
                <a:latin typeface="+mj-ea"/>
                <a:ea typeface="+mj-ea"/>
              </a:rPr>
              <a:t>네오디뮴 자석</a:t>
            </a:r>
            <a:endParaRPr lang="en-US" altLang="ko-KR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4" y="17101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5C4D227-BB41-4E7E-B973-838168A0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19" y="1017725"/>
            <a:ext cx="11442491" cy="55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5EB9263-0403-44A5-B9BF-BE7DB406E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1257299"/>
            <a:ext cx="11546712" cy="5062789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0C90B923-AACE-4EF5-8FD8-99934B8E0783}"/>
              </a:ext>
            </a:extLst>
          </p:cNvPr>
          <p:cNvSpPr txBox="1">
            <a:spLocks/>
          </p:cNvSpPr>
          <p:nvPr/>
        </p:nvSpPr>
        <p:spPr>
          <a:xfrm>
            <a:off x="522549" y="414667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</p:spTree>
    <p:extLst>
      <p:ext uri="{BB962C8B-B14F-4D97-AF65-F5344CB8AC3E}">
        <p14:creationId xmlns:p14="http://schemas.microsoft.com/office/powerpoint/2010/main" val="261010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57EEE2A9-6136-4BC5-8922-B36AD817FF4F}"/>
              </a:ext>
            </a:extLst>
          </p:cNvPr>
          <p:cNvSpPr txBox="1">
            <a:spLocks/>
          </p:cNvSpPr>
          <p:nvPr/>
        </p:nvSpPr>
        <p:spPr>
          <a:xfrm>
            <a:off x="662609" y="174555"/>
            <a:ext cx="1795670" cy="367212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E5CA92D-760A-4729-8E60-53F8CA9A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" y="768626"/>
            <a:ext cx="11544144" cy="60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A18EF4D3-0FF4-4F41-96B5-C67E3597A28E}"/>
              </a:ext>
            </a:extLst>
          </p:cNvPr>
          <p:cNvSpPr txBox="1">
            <a:spLocks/>
          </p:cNvSpPr>
          <p:nvPr/>
        </p:nvSpPr>
        <p:spPr>
          <a:xfrm>
            <a:off x="549053" y="282144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E538893-F7F3-4E7C-A191-D9BDC93DA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3" y="1020417"/>
            <a:ext cx="11910758" cy="48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0E43B416-03CE-4288-A8EC-9C8CD122133C}"/>
              </a:ext>
            </a:extLst>
          </p:cNvPr>
          <p:cNvSpPr txBox="1">
            <a:spLocks/>
          </p:cNvSpPr>
          <p:nvPr/>
        </p:nvSpPr>
        <p:spPr>
          <a:xfrm>
            <a:off x="482792" y="321901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B1DDAC-7458-497C-9424-7342EFC11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4" y="977374"/>
            <a:ext cx="11323571" cy="58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07C246B-03D9-486A-83A2-032D27D0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6" y="1029493"/>
            <a:ext cx="11898379" cy="4986994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5836008E-9A2A-4FFF-AC95-1160B67EBA65}"/>
              </a:ext>
            </a:extLst>
          </p:cNvPr>
          <p:cNvSpPr txBox="1">
            <a:spLocks/>
          </p:cNvSpPr>
          <p:nvPr/>
        </p:nvSpPr>
        <p:spPr>
          <a:xfrm>
            <a:off x="469539" y="374910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</p:spTree>
    <p:extLst>
      <p:ext uri="{BB962C8B-B14F-4D97-AF65-F5344CB8AC3E}">
        <p14:creationId xmlns:p14="http://schemas.microsoft.com/office/powerpoint/2010/main" val="181319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575556" y="1355301"/>
            <a:ext cx="3082044" cy="477054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rgbClr val="FF0000"/>
                </a:solidFill>
              </a:rPr>
              <a:t>실험시</a:t>
            </a:r>
            <a:r>
              <a:rPr lang="ko-KR" altLang="en-US" sz="2600" b="1" dirty="0">
                <a:solidFill>
                  <a:srgbClr val="FF0000"/>
                </a:solidFill>
              </a:rPr>
              <a:t> 주의사항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DEE1928B-A728-407A-B22D-893E7AB80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2494723"/>
            <a:ext cx="11843428" cy="15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62</Words>
  <Application>Microsoft Office PowerPoint</Application>
  <PresentationFormat>와이드스크린</PresentationFormat>
  <Paragraphs>19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14</vt:i4>
      </vt:variant>
    </vt:vector>
  </HeadingPairs>
  <TitlesOfParts>
    <vt:vector size="22" baseType="lpstr">
      <vt:lpstr>HY목각파임B</vt:lpstr>
      <vt:lpstr>맑은 고딕</vt:lpstr>
      <vt:lpstr>Calibri</vt:lpstr>
      <vt:lpstr>Calibri Light</vt:lpstr>
      <vt:lpstr>Wingdings 2</vt:lpstr>
      <vt:lpstr>HDOfficeLightV0</vt:lpstr>
      <vt:lpstr>1_HDOfficeLightV0</vt:lpstr>
      <vt:lpstr>2_HDOfficeLightV0</vt:lpstr>
      <vt:lpstr>떨리는  우주 전쟁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떨리는  우주 전쟁</dc:title>
  <dc:creator>Silver</dc:creator>
  <cp:lastModifiedBy>Silver</cp:lastModifiedBy>
  <cp:revision>3</cp:revision>
  <dcterms:created xsi:type="dcterms:W3CDTF">2021-02-03T07:33:43Z</dcterms:created>
  <dcterms:modified xsi:type="dcterms:W3CDTF">2021-02-03T08:26:02Z</dcterms:modified>
</cp:coreProperties>
</file>