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294" r:id="rId2"/>
    <p:sldMasterId id="2147484474" r:id="rId3"/>
    <p:sldMasterId id="2147484552" r:id="rId4"/>
  </p:sldMasterIdLst>
  <p:sldIdLst>
    <p:sldId id="349" r:id="rId5"/>
    <p:sldId id="400" r:id="rId6"/>
    <p:sldId id="405" r:id="rId7"/>
    <p:sldId id="406" r:id="rId8"/>
    <p:sldId id="417" r:id="rId9"/>
    <p:sldId id="418" r:id="rId10"/>
    <p:sldId id="407" r:id="rId11"/>
    <p:sldId id="408" r:id="rId12"/>
    <p:sldId id="409" r:id="rId13"/>
    <p:sldId id="410" r:id="rId14"/>
    <p:sldId id="401" r:id="rId15"/>
    <p:sldId id="403" r:id="rId16"/>
    <p:sldId id="404" r:id="rId17"/>
    <p:sldId id="402" r:id="rId18"/>
    <p:sldId id="415" r:id="rId19"/>
    <p:sldId id="411" r:id="rId20"/>
    <p:sldId id="413" r:id="rId21"/>
    <p:sldId id="414" r:id="rId22"/>
    <p:sldId id="416" r:id="rId23"/>
    <p:sldId id="412" r:id="rId24"/>
    <p:sldId id="283" r:id="rId2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7755"/>
    <a:srgbClr val="ED9377"/>
    <a:srgbClr val="28882D"/>
    <a:srgbClr val="B8DABF"/>
    <a:srgbClr val="CDE5D2"/>
    <a:srgbClr val="E4FEB4"/>
    <a:srgbClr val="426503"/>
    <a:srgbClr val="EDFECE"/>
    <a:srgbClr val="CDFB79"/>
    <a:srgbClr val="B7D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5" autoAdjust="0"/>
    <p:restoredTop sz="96429" autoAdjust="0"/>
  </p:normalViewPr>
  <p:slideViewPr>
    <p:cSldViewPr snapToGrid="0">
      <p:cViewPr varScale="1">
        <p:scale>
          <a:sx n="72" d="100"/>
          <a:sy n="72" d="100"/>
        </p:scale>
        <p:origin x="8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60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03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2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601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6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5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40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91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83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18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96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73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42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630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107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9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439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983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158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50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602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146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7202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572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9128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302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85926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852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2142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8537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984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40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27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808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  <p:sldLayoutId id="2147484562" r:id="rId10"/>
    <p:sldLayoutId id="214748456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1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83378E13-57D6-4C4D-9024-564AF8191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" y="381000"/>
            <a:ext cx="1117282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9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957059F-A5E3-4D10-9854-46EA5038E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376237"/>
            <a:ext cx="1118235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45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7882B71-6F2F-476F-8BEB-799831059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381000"/>
            <a:ext cx="111823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70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107F7E6C-D78A-4B44-84E7-D4A50D0E3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381000"/>
            <a:ext cx="111823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62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4C3C651-6BBB-41C8-A1F6-3C4E29010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" y="381000"/>
            <a:ext cx="1117282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45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9F7C51E-0DC2-48EB-8849-59CC7A315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" y="381000"/>
            <a:ext cx="1117282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30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5737211-6319-4A00-BF5A-1865432C8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385762"/>
            <a:ext cx="11182350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67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장치이(가) 표시된 사진&#10;&#10;자동 생성된 설명">
            <a:extLst>
              <a:ext uri="{FF2B5EF4-FFF2-40B4-BE49-F238E27FC236}">
                <a16:creationId xmlns:a16="http://schemas.microsoft.com/office/drawing/2014/main" id="{E781E6F1-0BE2-4062-8798-4E57E831C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" y="385762"/>
            <a:ext cx="1117282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18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5ACD809D-4427-45B7-BE52-85892EB89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385762"/>
            <a:ext cx="11182350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08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FEAF5C7-0710-40CD-95DF-84328041B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" y="385762"/>
            <a:ext cx="1117282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99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85BDC876-EFCD-4844-A908-636EB9C44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385762"/>
            <a:ext cx="11182350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29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텍스트이(가) 표시된 사진&#10;&#10;자동 생성된 설명">
            <a:extLst>
              <a:ext uri="{FF2B5EF4-FFF2-40B4-BE49-F238E27FC236}">
                <a16:creationId xmlns:a16="http://schemas.microsoft.com/office/drawing/2014/main" id="{BDD5648E-5C6B-4701-BABB-AA89D0FAD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381000"/>
            <a:ext cx="111823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42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E48EB971-23C7-47AF-87B8-09951B601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385762"/>
            <a:ext cx="11182350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34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207670" y="3007171"/>
            <a:ext cx="1344654" cy="13446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74" y="3173598"/>
            <a:ext cx="3459039" cy="11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DF82778-A77D-4443-9571-6135622FB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381000"/>
            <a:ext cx="111823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76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텍스트, 명함, 스크린샷이(가) 표시된 사진&#10;&#10;자동 생성된 설명">
            <a:extLst>
              <a:ext uri="{FF2B5EF4-FFF2-40B4-BE49-F238E27FC236}">
                <a16:creationId xmlns:a16="http://schemas.microsoft.com/office/drawing/2014/main" id="{364A1082-D5C0-4A87-B41D-0153A2926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381000"/>
            <a:ext cx="111823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03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377E5508-0622-4BD6-91A6-68217E71C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" y="381000"/>
            <a:ext cx="1117282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58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03D650E-C1D4-489E-BD0A-0B9F62EB4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" y="381000"/>
            <a:ext cx="1117282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61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39E7C63-B97B-40AC-A213-04CD18BFC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381000"/>
            <a:ext cx="111823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87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BB0DED6-E003-4C4A-ACC5-601DACF43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381000"/>
            <a:ext cx="111823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83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1CB7B6A-3AF2-403D-9260-FB66051CF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" y="376237"/>
            <a:ext cx="11172825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67386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기본">
  <a:themeElements>
    <a:clrScheme name="기본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기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8891</TotalTime>
  <Words>0</Words>
  <Application>Microsoft Office PowerPoint</Application>
  <PresentationFormat>와이드스크린</PresentationFormat>
  <Paragraphs>0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21</vt:i4>
      </vt:variant>
    </vt:vector>
  </HeadingPairs>
  <TitlesOfParts>
    <vt:vector size="29" baseType="lpstr">
      <vt:lpstr>Calibri</vt:lpstr>
      <vt:lpstr>Calibri Light</vt:lpstr>
      <vt:lpstr>Corbel</vt:lpstr>
      <vt:lpstr>Wingdings 2</vt:lpstr>
      <vt:lpstr>HDOfficeLightV0</vt:lpstr>
      <vt:lpstr>1_HDOfficeLightV0</vt:lpstr>
      <vt:lpstr>2_HDOfficeLightV0</vt:lpstr>
      <vt:lpstr>기본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과학수사대</dc:title>
  <dc:creator>MK</dc:creator>
  <cp:lastModifiedBy>Silver</cp:lastModifiedBy>
  <cp:revision>256</cp:revision>
  <dcterms:created xsi:type="dcterms:W3CDTF">2020-01-07T08:23:28Z</dcterms:created>
  <dcterms:modified xsi:type="dcterms:W3CDTF">2021-06-25T08:47:06Z</dcterms:modified>
</cp:coreProperties>
</file>