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1" r:id="rId1"/>
    <p:sldMasterId id="2147484294" r:id="rId2"/>
    <p:sldMasterId id="2147484474" r:id="rId3"/>
  </p:sldMasterIdLst>
  <p:sldIdLst>
    <p:sldId id="256" r:id="rId4"/>
    <p:sldId id="258" r:id="rId5"/>
    <p:sldId id="301" r:id="rId6"/>
    <p:sldId id="263" r:id="rId7"/>
    <p:sldId id="302" r:id="rId8"/>
    <p:sldId id="268" r:id="rId9"/>
    <p:sldId id="285" r:id="rId10"/>
    <p:sldId id="289" r:id="rId11"/>
    <p:sldId id="287" r:id="rId12"/>
    <p:sldId id="296" r:id="rId13"/>
    <p:sldId id="292" r:id="rId14"/>
    <p:sldId id="293" r:id="rId15"/>
    <p:sldId id="300" r:id="rId16"/>
    <p:sldId id="294" r:id="rId17"/>
    <p:sldId id="283" r:id="rId1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FFFB"/>
    <a:srgbClr val="F9FCD0"/>
    <a:srgbClr val="FF7C80"/>
    <a:srgbClr val="FF9999"/>
    <a:srgbClr val="00CC99"/>
    <a:srgbClr val="FFFFFF"/>
    <a:srgbClr val="FF9933"/>
    <a:srgbClr val="F0E0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41" d="100"/>
          <a:sy n="41" d="100"/>
        </p:scale>
        <p:origin x="72" y="5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2021-12-07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7360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2021-12-07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4583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2021-12-07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6267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2021-12-07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3600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2021-12-07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5032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2021-12-07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8205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2021-12-07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76010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2021-12-07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9628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2021-12-07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650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2021-12-07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44095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2021-12-07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46919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2021-12-07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22919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2021-12-07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48308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2021-12-07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31812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2021-12-07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26967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2021-12-07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57331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2021-12-07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64246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2021-12-07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46305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2021-12-07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21072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2021-12-07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257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2021-12-07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193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2021-12-07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0475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2021-12-07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54657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2021-12-07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54394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2021-12-07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19839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2021-12-07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91589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2021-12-07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650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2021-12-07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6898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2021-12-07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26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2021-12-07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707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2021-12-07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4387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2021-12-07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3333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2021-12-07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5584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2021-12-07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3397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2021-12-07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2408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5" r:id="rId1"/>
    <p:sldLayoutId id="2147484296" r:id="rId2"/>
    <p:sldLayoutId id="2147484297" r:id="rId3"/>
    <p:sldLayoutId id="2147484298" r:id="rId4"/>
    <p:sldLayoutId id="2147484299" r:id="rId5"/>
    <p:sldLayoutId id="2147484300" r:id="rId6"/>
    <p:sldLayoutId id="2147484301" r:id="rId7"/>
    <p:sldLayoutId id="2147484302" r:id="rId8"/>
    <p:sldLayoutId id="2147484303" r:id="rId9"/>
    <p:sldLayoutId id="2147484304" r:id="rId10"/>
    <p:sldLayoutId id="2147484305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2021-12-07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2275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5" r:id="rId1"/>
    <p:sldLayoutId id="2147484476" r:id="rId2"/>
    <p:sldLayoutId id="2147484477" r:id="rId3"/>
    <p:sldLayoutId id="2147484478" r:id="rId4"/>
    <p:sldLayoutId id="2147484479" r:id="rId5"/>
    <p:sldLayoutId id="2147484480" r:id="rId6"/>
    <p:sldLayoutId id="2147484481" r:id="rId7"/>
    <p:sldLayoutId id="2147484482" r:id="rId8"/>
    <p:sldLayoutId id="2147484483" r:id="rId9"/>
    <p:sldLayoutId id="2147484484" r:id="rId10"/>
    <p:sldLayoutId id="2147484485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>
          <a:xfrm>
            <a:off x="6742112" y="1454963"/>
            <a:ext cx="4802187" cy="3308380"/>
          </a:xfrm>
        </p:spPr>
        <p:txBody>
          <a:bodyPr>
            <a:normAutofit/>
          </a:bodyPr>
          <a:lstStyle/>
          <a:p>
            <a:r>
              <a:rPr lang="ko-KR" altLang="en-US" dirty="0">
                <a:latin typeface="777꼬마나비" panose="02020603020101020101" pitchFamily="18" charset="-127"/>
                <a:ea typeface="777꼬마나비" panose="02020603020101020101" pitchFamily="18" charset="-127"/>
              </a:rPr>
              <a:t>날아라 책갈피</a:t>
            </a:r>
            <a:br>
              <a:rPr lang="en-US" altLang="ko-KR" dirty="0">
                <a:latin typeface="777꼬마나비" panose="02020603020101020101" pitchFamily="18" charset="-127"/>
                <a:ea typeface="777꼬마나비" panose="02020603020101020101" pitchFamily="18" charset="-127"/>
              </a:rPr>
            </a:br>
            <a:r>
              <a:rPr lang="en-US" altLang="ko-KR" dirty="0">
                <a:latin typeface="777꼬마나비" panose="02020603020101020101" pitchFamily="18" charset="-127"/>
                <a:ea typeface="777꼬마나비" panose="02020603020101020101" pitchFamily="18" charset="-127"/>
              </a:rPr>
              <a:t>-</a:t>
            </a:r>
            <a:r>
              <a:rPr lang="ko-KR" altLang="en-US" dirty="0">
                <a:latin typeface="777꼬마나비" panose="02020603020101020101" pitchFamily="18" charset="-127"/>
                <a:ea typeface="777꼬마나비" panose="02020603020101020101" pitchFamily="18" charset="-127"/>
              </a:rPr>
              <a:t>고무동력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B022201A-95E1-4EED-9A8A-2B8B549CA4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00" y="935607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026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테이블이(가) 표시된 사진&#10;&#10;자동 생성된 설명">
            <a:extLst>
              <a:ext uri="{FF2B5EF4-FFF2-40B4-BE49-F238E27FC236}">
                <a16:creationId xmlns:a16="http://schemas.microsoft.com/office/drawing/2014/main" id="{E3074DC6-5EF8-4953-AB9F-6DF3726B53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038"/>
            <a:ext cx="12142556" cy="688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197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107362B3-EDBD-4F17-B312-0F64460EAB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038"/>
            <a:ext cx="12192000" cy="691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915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DD5A46A6-7A71-4BBC-98C4-5420A91C6E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038"/>
            <a:ext cx="12142556" cy="688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374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이(가) 표시된 사진&#10;&#10;자동 생성된 설명">
            <a:extLst>
              <a:ext uri="{FF2B5EF4-FFF2-40B4-BE49-F238E27FC236}">
                <a16:creationId xmlns:a16="http://schemas.microsoft.com/office/drawing/2014/main" id="{CC065F4D-341C-4107-AE7E-F3BA4C15DC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038"/>
            <a:ext cx="12192000" cy="691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587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0E68A9AA-4FE6-4856-8735-35472E1FE5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4" y="0"/>
            <a:ext cx="12142556" cy="688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840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타원 2"/>
          <p:cNvSpPr/>
          <p:nvPr/>
        </p:nvSpPr>
        <p:spPr>
          <a:xfrm>
            <a:off x="5207670" y="3007171"/>
            <a:ext cx="1344654" cy="134465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774" y="3173598"/>
            <a:ext cx="3459039" cy="113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22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5" y="410546"/>
            <a:ext cx="1789956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>
                <a:solidFill>
                  <a:srgbClr val="002060"/>
                </a:solidFill>
              </a:rPr>
              <a:t>실험목표</a:t>
            </a:r>
          </a:p>
        </p:txBody>
      </p:sp>
      <p:sp>
        <p:nvSpPr>
          <p:cNvPr id="7" name="모서리가 둥근 직사각형 6"/>
          <p:cNvSpPr/>
          <p:nvPr/>
        </p:nvSpPr>
        <p:spPr>
          <a:xfrm>
            <a:off x="606490" y="1045029"/>
            <a:ext cx="10608905" cy="212737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2400" dirty="0"/>
              <a:t> 프로펠러의 회전으로 날아가는 책갈피를 직접 만들고</a:t>
            </a:r>
            <a:endParaRPr lang="en-US" altLang="ko-KR" sz="2400" dirty="0"/>
          </a:p>
          <a:p>
            <a:pPr algn="ctr">
              <a:lnSpc>
                <a:spcPct val="150000"/>
              </a:lnSpc>
            </a:pPr>
            <a:r>
              <a:rPr lang="ko-KR" altLang="en-US" sz="2400" b="1" dirty="0">
                <a:latin typeface="+mj-ea"/>
                <a:ea typeface="+mj-ea"/>
              </a:rPr>
              <a:t>그 원동력인 고무줄의 탄성력에 대해 알아봅시다</a:t>
            </a:r>
            <a:r>
              <a:rPr lang="en-US" altLang="ko-KR" sz="2400" b="1" dirty="0">
                <a:latin typeface="+mj-ea"/>
                <a:ea typeface="+mj-ea"/>
              </a:rPr>
              <a:t>.</a:t>
            </a:r>
            <a:endParaRPr lang="ko-KR" altLang="en-US" sz="2200" b="1" dirty="0">
              <a:latin typeface="+mj-ea"/>
              <a:ea typeface="+mj-ea"/>
            </a:endParaRPr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831945" y="3530429"/>
            <a:ext cx="2107197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>
                <a:solidFill>
                  <a:srgbClr val="002060"/>
                </a:solidFill>
              </a:rPr>
              <a:t>실험 준비물</a:t>
            </a:r>
          </a:p>
        </p:txBody>
      </p:sp>
      <p:sp>
        <p:nvSpPr>
          <p:cNvPr id="13" name="모서리가 둥근 직사각형 12"/>
          <p:cNvSpPr/>
          <p:nvPr/>
        </p:nvSpPr>
        <p:spPr>
          <a:xfrm>
            <a:off x="606490" y="4127532"/>
            <a:ext cx="10608905" cy="231992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altLang="ko-KR" sz="24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53FB59-992E-4BF2-B4F6-44B4D3EF3366}"/>
              </a:ext>
            </a:extLst>
          </p:cNvPr>
          <p:cNvSpPr txBox="1"/>
          <p:nvPr/>
        </p:nvSpPr>
        <p:spPr>
          <a:xfrm>
            <a:off x="976605" y="5460374"/>
            <a:ext cx="7213238" cy="534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200" b="1" dirty="0">
                <a:solidFill>
                  <a:srgbClr val="C00000"/>
                </a:solidFill>
                <a:latin typeface="+mj-ea"/>
                <a:ea typeface="+mj-ea"/>
              </a:rPr>
              <a:t>학생준비물</a:t>
            </a:r>
            <a:r>
              <a:rPr lang="en-US" altLang="ko-KR" sz="2200" b="1" dirty="0">
                <a:solidFill>
                  <a:srgbClr val="C00000"/>
                </a:solidFill>
                <a:latin typeface="+mj-ea"/>
                <a:ea typeface="+mj-ea"/>
              </a:rPr>
              <a:t>: </a:t>
            </a:r>
            <a:r>
              <a:rPr lang="ko-KR" altLang="en-US" sz="2200" b="1" dirty="0">
                <a:latin typeface="+mj-ea"/>
                <a:ea typeface="+mj-ea"/>
              </a:rPr>
              <a:t>가위</a:t>
            </a:r>
            <a:r>
              <a:rPr lang="en-US" altLang="ko-KR" sz="2200" b="1" dirty="0">
                <a:latin typeface="+mj-ea"/>
                <a:ea typeface="+mj-ea"/>
              </a:rPr>
              <a:t>, </a:t>
            </a:r>
            <a:r>
              <a:rPr lang="ko-KR" altLang="en-US" sz="2200" b="1" dirty="0">
                <a:latin typeface="+mj-ea"/>
                <a:ea typeface="+mj-ea"/>
              </a:rPr>
              <a:t>사인펜이나 </a:t>
            </a:r>
            <a:r>
              <a:rPr lang="ko-KR" altLang="en-US" sz="2200" b="1" dirty="0" err="1">
                <a:latin typeface="+mj-ea"/>
                <a:ea typeface="+mj-ea"/>
              </a:rPr>
              <a:t>유성펜</a:t>
            </a:r>
            <a:r>
              <a:rPr lang="en-US" altLang="ko-KR" sz="2200" b="1" dirty="0">
                <a:latin typeface="+mj-ea"/>
                <a:ea typeface="+mj-ea"/>
              </a:rPr>
              <a:t>(</a:t>
            </a:r>
            <a:r>
              <a:rPr lang="ko-KR" altLang="en-US" sz="2200" b="1" dirty="0">
                <a:latin typeface="+mj-ea"/>
                <a:ea typeface="+mj-ea"/>
              </a:rPr>
              <a:t>꾸밀 재료</a:t>
            </a:r>
            <a:r>
              <a:rPr lang="en-US" altLang="ko-KR" sz="2200" b="1" dirty="0">
                <a:latin typeface="+mj-ea"/>
                <a:ea typeface="+mj-ea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5CBF82-78D1-4FEC-9234-D1DAA49ABBB7}"/>
              </a:ext>
            </a:extLst>
          </p:cNvPr>
          <p:cNvSpPr txBox="1"/>
          <p:nvPr/>
        </p:nvSpPr>
        <p:spPr>
          <a:xfrm>
            <a:off x="976605" y="4668055"/>
            <a:ext cx="10292780" cy="541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200" b="1" dirty="0">
                <a:latin typeface="+mj-ea"/>
                <a:ea typeface="+mj-ea"/>
              </a:rPr>
              <a:t>종이 도안</a:t>
            </a:r>
            <a:r>
              <a:rPr lang="en-US" altLang="ko-KR" sz="2200" b="1" dirty="0">
                <a:latin typeface="+mj-ea"/>
                <a:ea typeface="+mj-ea"/>
              </a:rPr>
              <a:t>, </a:t>
            </a:r>
            <a:r>
              <a:rPr lang="ko-KR" altLang="en-US" sz="2200" b="1" dirty="0">
                <a:latin typeface="+mj-ea"/>
                <a:ea typeface="+mj-ea"/>
              </a:rPr>
              <a:t>플라스틱 몸체 </a:t>
            </a:r>
            <a:r>
              <a:rPr lang="en-US" altLang="ko-KR" sz="2200" b="1" dirty="0">
                <a:latin typeface="+mj-ea"/>
                <a:ea typeface="+mj-ea"/>
              </a:rPr>
              <a:t>2</a:t>
            </a:r>
            <a:r>
              <a:rPr lang="ko-KR" altLang="en-US" sz="2200" b="1" dirty="0">
                <a:latin typeface="+mj-ea"/>
                <a:ea typeface="+mj-ea"/>
              </a:rPr>
              <a:t>종</a:t>
            </a:r>
            <a:r>
              <a:rPr lang="en-US" altLang="ko-KR" sz="2200" b="1" dirty="0">
                <a:latin typeface="+mj-ea"/>
                <a:ea typeface="+mj-ea"/>
              </a:rPr>
              <a:t>(A, B), </a:t>
            </a:r>
            <a:r>
              <a:rPr lang="ko-KR" altLang="en-US" sz="2200" b="1" dirty="0">
                <a:latin typeface="+mj-ea"/>
                <a:ea typeface="+mj-ea"/>
              </a:rPr>
              <a:t>고무밴드</a:t>
            </a:r>
            <a:r>
              <a:rPr lang="en-US" altLang="ko-KR" sz="2200" b="1" dirty="0">
                <a:latin typeface="+mj-ea"/>
                <a:ea typeface="+mj-ea"/>
              </a:rPr>
              <a:t>, </a:t>
            </a:r>
            <a:r>
              <a:rPr lang="ko-KR" altLang="en-US" sz="2200" b="1" dirty="0">
                <a:latin typeface="+mj-ea"/>
                <a:ea typeface="+mj-ea"/>
              </a:rPr>
              <a:t>양면 테이프</a:t>
            </a:r>
            <a:endParaRPr lang="en-US" altLang="ko-KR" sz="22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611589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이(가) 표시된 사진&#10;&#10;자동 생성된 설명">
            <a:extLst>
              <a:ext uri="{FF2B5EF4-FFF2-40B4-BE49-F238E27FC236}">
                <a16:creationId xmlns:a16="http://schemas.microsoft.com/office/drawing/2014/main" id="{631EF6D4-6B60-4B3B-8658-87D64C5136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3" y="60000"/>
            <a:ext cx="11964233" cy="677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958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9BE0995D-FED6-40D3-B7BC-7C2DA5A857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762"/>
            <a:ext cx="12151802" cy="688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271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F5E12C09-5B86-4602-A9CF-D6F06E8041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3" y="0"/>
            <a:ext cx="120931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0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F9905513-ACCE-4B86-86DB-405197162F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038"/>
            <a:ext cx="12142556" cy="688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101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실내이(가) 표시된 사진&#10;&#10;자동 생성된 설명">
            <a:extLst>
              <a:ext uri="{FF2B5EF4-FFF2-40B4-BE49-F238E27FC236}">
                <a16:creationId xmlns:a16="http://schemas.microsoft.com/office/drawing/2014/main" id="{9305DF24-0F71-47B0-8763-7194871DA5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3" y="0"/>
            <a:ext cx="120931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057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DD5EB2E0-AEDE-4037-9D0E-4DACD13441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038"/>
            <a:ext cx="12192000" cy="691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394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93F89F6F-3BB6-4371-9846-255B7B5E13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038"/>
            <a:ext cx="12192000" cy="691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175706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48</Words>
  <Application>Microsoft Office PowerPoint</Application>
  <PresentationFormat>와이드스크린</PresentationFormat>
  <Paragraphs>7</Paragraphs>
  <Slides>15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15</vt:i4>
      </vt:variant>
    </vt:vector>
  </HeadingPairs>
  <TitlesOfParts>
    <vt:vector size="23" baseType="lpstr">
      <vt:lpstr>777꼬마나비</vt:lpstr>
      <vt:lpstr>맑은 고딕</vt:lpstr>
      <vt:lpstr>Calibri</vt:lpstr>
      <vt:lpstr>Calibri Light</vt:lpstr>
      <vt:lpstr>Wingdings 2</vt:lpstr>
      <vt:lpstr>HDOfficeLightV0</vt:lpstr>
      <vt:lpstr>1_HDOfficeLightV0</vt:lpstr>
      <vt:lpstr>2_HDOfficeLightV0</vt:lpstr>
      <vt:lpstr>날아라 책갈피 -고무동력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떨리는  우주 전쟁</dc:title>
  <dc:creator>Silver</dc:creator>
  <cp:lastModifiedBy>Silver</cp:lastModifiedBy>
  <cp:revision>4</cp:revision>
  <dcterms:created xsi:type="dcterms:W3CDTF">2021-02-03T07:33:43Z</dcterms:created>
  <dcterms:modified xsi:type="dcterms:W3CDTF">2021-12-07T06:50:21Z</dcterms:modified>
</cp:coreProperties>
</file>