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355" r:id="rId5"/>
    <p:sldId id="372" r:id="rId6"/>
    <p:sldId id="376" r:id="rId7"/>
    <p:sldId id="374" r:id="rId8"/>
    <p:sldId id="394" r:id="rId9"/>
    <p:sldId id="396" r:id="rId10"/>
    <p:sldId id="397" r:id="rId11"/>
    <p:sldId id="395" r:id="rId12"/>
    <p:sldId id="398" r:id="rId13"/>
    <p:sldId id="399" r:id="rId14"/>
    <p:sldId id="400" r:id="rId15"/>
    <p:sldId id="403" r:id="rId16"/>
    <p:sldId id="404" r:id="rId17"/>
    <p:sldId id="405" r:id="rId18"/>
    <p:sldId id="406" r:id="rId19"/>
    <p:sldId id="407" r:id="rId20"/>
    <p:sldId id="401" r:id="rId21"/>
    <p:sldId id="402" r:id="rId22"/>
    <p:sldId id="411" r:id="rId23"/>
    <p:sldId id="408" r:id="rId24"/>
    <p:sldId id="409" r:id="rId25"/>
    <p:sldId id="410" r:id="rId26"/>
    <p:sldId id="412" r:id="rId27"/>
    <p:sldId id="382" r:id="rId28"/>
    <p:sldId id="283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7"/>
    <a:srgbClr val="CCECFF"/>
    <a:srgbClr val="EAD4F8"/>
    <a:srgbClr val="A6B727"/>
    <a:srgbClr val="F5FBD9"/>
    <a:srgbClr val="F9DDD7"/>
    <a:srgbClr val="F7D1C9"/>
    <a:srgbClr val="FEF9F8"/>
    <a:srgbClr val="F7EEFC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 sz="1600"/>
              <a:t> </a:t>
            </a:r>
            <a:endParaRPr lang="ko-KR" altLang="en-US" sz="1600"/>
          </a:p>
        </p:txBody>
      </p:sp>
      <p:pic>
        <p:nvPicPr>
          <p:cNvPr id="4" name="그림 3" descr="텍스트, 빛이(가) 표시된 사진&#10;&#10;자동 생성된 설명">
            <a:extLst>
              <a:ext uri="{FF2B5EF4-FFF2-40B4-BE49-F238E27FC236}">
                <a16:creationId xmlns:a16="http://schemas.microsoft.com/office/drawing/2014/main" id="{DE1515BA-9366-9B00-440C-F77CD88EC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" y="349135"/>
            <a:ext cx="11471564" cy="61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케이블, 디자인이(가) 표시된 사진&#10;&#10;자동 생성된 설명">
            <a:extLst>
              <a:ext uri="{FF2B5EF4-FFF2-40B4-BE49-F238E27FC236}">
                <a16:creationId xmlns:a16="http://schemas.microsoft.com/office/drawing/2014/main" id="{CC21EE21-36B9-FB4D-68B2-625F422F2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5" y="398207"/>
            <a:ext cx="11276865" cy="60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94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E43829DE-29E5-47FD-EFA1-772C9A51E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3" y="398206"/>
            <a:ext cx="11331877" cy="60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61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실린더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EE10FD69-0E04-4070-370A-0A926939B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" y="367591"/>
            <a:ext cx="11356259" cy="61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1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, 배터리이(가) 표시된 사진&#10;&#10;자동 생성된 설명">
            <a:extLst>
              <a:ext uri="{FF2B5EF4-FFF2-40B4-BE49-F238E27FC236}">
                <a16:creationId xmlns:a16="http://schemas.microsoft.com/office/drawing/2014/main" id="{C041AF5F-0B0C-CE66-5FBE-770F0E6A6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277826"/>
            <a:ext cx="11313529" cy="607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97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디자인, 흑백, 바인더이(가) 표시된 사진&#10;&#10;자동 생성된 설명">
            <a:extLst>
              <a:ext uri="{FF2B5EF4-FFF2-40B4-BE49-F238E27FC236}">
                <a16:creationId xmlns:a16="http://schemas.microsoft.com/office/drawing/2014/main" id="{D8572E00-3166-C981-5181-BF1DD228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" y="329488"/>
            <a:ext cx="11537418" cy="619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0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주방가전, 만화 영화이(가) 표시된 사진&#10;&#10;자동 생성된 설명">
            <a:extLst>
              <a:ext uri="{FF2B5EF4-FFF2-40B4-BE49-F238E27FC236}">
                <a16:creationId xmlns:a16="http://schemas.microsoft.com/office/drawing/2014/main" id="{E7153A04-D868-3404-DE25-8C100D81E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5" y="281452"/>
            <a:ext cx="11052161" cy="632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53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스크린샷, 텍스트, 블랙, 디자인이(가) 표시된 사진&#10;&#10;자동 생성된 설명">
            <a:extLst>
              <a:ext uri="{FF2B5EF4-FFF2-40B4-BE49-F238E27FC236}">
                <a16:creationId xmlns:a16="http://schemas.microsoft.com/office/drawing/2014/main" id="{C2683442-AA4C-5D5E-C7AB-9FC739B5C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0" y="317581"/>
            <a:ext cx="11601327" cy="62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55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빛, 디자인이(가) 표시된 사진&#10;&#10;자동 생성된 설명">
            <a:extLst>
              <a:ext uri="{FF2B5EF4-FFF2-40B4-BE49-F238E27FC236}">
                <a16:creationId xmlns:a16="http://schemas.microsoft.com/office/drawing/2014/main" id="{D765AB2F-50BF-36FA-D95F-A83071973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9" y="332328"/>
            <a:ext cx="11482234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07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80A2705C-6229-9463-091F-BEE58B494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411513"/>
            <a:ext cx="11478195" cy="606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3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, 대수학이(가) 표시된 사진&#10;&#10;자동 생성된 설명">
            <a:extLst>
              <a:ext uri="{FF2B5EF4-FFF2-40B4-BE49-F238E27FC236}">
                <a16:creationId xmlns:a16="http://schemas.microsoft.com/office/drawing/2014/main" id="{9A1B98E5-6F32-26D5-2EFF-214584A6C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0656"/>
            <a:ext cx="11267767" cy="60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9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56889610-400E-B5C2-28D2-2085E482B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" y="380974"/>
            <a:ext cx="11412187" cy="61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95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만화 영화, 인간의 얼굴이(가) 표시된 사진&#10;&#10;자동 생성된 설명">
            <a:extLst>
              <a:ext uri="{FF2B5EF4-FFF2-40B4-BE49-F238E27FC236}">
                <a16:creationId xmlns:a16="http://schemas.microsoft.com/office/drawing/2014/main" id="{02BD1836-2CA9-72C5-EE88-96AE17291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9" y="394839"/>
            <a:ext cx="11338156" cy="60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86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EA0A45DF-ED4F-511C-2C53-F1BAF9DFB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357026"/>
            <a:ext cx="11341509" cy="60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22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폰트, 스크린샷, 문서이(가) 표시된 사진&#10;&#10;자동 생성된 설명">
            <a:extLst>
              <a:ext uri="{FF2B5EF4-FFF2-40B4-BE49-F238E27FC236}">
                <a16:creationId xmlns:a16="http://schemas.microsoft.com/office/drawing/2014/main" id="{151D992D-2D7E-F428-C4AF-EAFAC2A50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0" y="363207"/>
            <a:ext cx="11452157" cy="61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67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빛, 실내, 바닥, 예술이(가) 표시된 사진&#10;&#10;자동 생성된 설명">
            <a:extLst>
              <a:ext uri="{FF2B5EF4-FFF2-40B4-BE49-F238E27FC236}">
                <a16:creationId xmlns:a16="http://schemas.microsoft.com/office/drawing/2014/main" id="{7FC71E75-9C30-AD39-E38E-B960230FA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" y="402748"/>
            <a:ext cx="11194025" cy="60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75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구체, 무척추 동물이(가) 표시된 사진&#10;&#10;자동 생성된 설명">
            <a:extLst>
              <a:ext uri="{FF2B5EF4-FFF2-40B4-BE49-F238E27FC236}">
                <a16:creationId xmlns:a16="http://schemas.microsoft.com/office/drawing/2014/main" id="{46E5183F-0AEF-A8C4-EA3B-57367ECCC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409587"/>
            <a:ext cx="11356258" cy="60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19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F8E7B846-91CC-4CE7-EDC8-056683D7F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0" y="335676"/>
            <a:ext cx="11537600" cy="61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8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공구, 스키 타기이(가) 표시된 사진&#10;&#10;자동 생성된 설명">
            <a:extLst>
              <a:ext uri="{FF2B5EF4-FFF2-40B4-BE49-F238E27FC236}">
                <a16:creationId xmlns:a16="http://schemas.microsoft.com/office/drawing/2014/main" id="{AA0F93A8-444F-DB9D-5FA3-8E16B4581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8" y="558204"/>
            <a:ext cx="10903129" cy="58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6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케이블, 커넥터이(가) 표시된 사진&#10;&#10;자동 생성된 설명">
            <a:extLst>
              <a:ext uri="{FF2B5EF4-FFF2-40B4-BE49-F238E27FC236}">
                <a16:creationId xmlns:a16="http://schemas.microsoft.com/office/drawing/2014/main" id="{809CD34B-0D60-092A-E33F-6CB908DAC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9288"/>
            <a:ext cx="11307061" cy="607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1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도표이(가) 표시된 사진&#10;&#10;자동 생성된 설명">
            <a:extLst>
              <a:ext uri="{FF2B5EF4-FFF2-40B4-BE49-F238E27FC236}">
                <a16:creationId xmlns:a16="http://schemas.microsoft.com/office/drawing/2014/main" id="{A661128F-4D63-A557-1430-B45AFF268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402178"/>
            <a:ext cx="11379476" cy="610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8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라인, 폰트이(가) 표시된 사진&#10;&#10;자동 생성된 설명">
            <a:extLst>
              <a:ext uri="{FF2B5EF4-FFF2-40B4-BE49-F238E27FC236}">
                <a16:creationId xmlns:a16="http://schemas.microsoft.com/office/drawing/2014/main" id="{6062DA5A-41B3-CE29-BFF5-DB551847C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9" y="410655"/>
            <a:ext cx="11253649" cy="60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3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도표, 라인이(가) 표시된 사진&#10;&#10;자동 생성된 설명">
            <a:extLst>
              <a:ext uri="{FF2B5EF4-FFF2-40B4-BE49-F238E27FC236}">
                <a16:creationId xmlns:a16="http://schemas.microsoft.com/office/drawing/2014/main" id="{0493A053-C52D-077B-B32C-0EAF547C2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365843"/>
            <a:ext cx="11341510" cy="60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7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도표, 디자인이(가) 표시된 사진&#10;&#10;자동 생성된 설명">
            <a:extLst>
              <a:ext uri="{FF2B5EF4-FFF2-40B4-BE49-F238E27FC236}">
                <a16:creationId xmlns:a16="http://schemas.microsoft.com/office/drawing/2014/main" id="{357FB78D-7E96-B8E0-E2A8-D242440A6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" y="373751"/>
            <a:ext cx="11385755" cy="610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1116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4837</TotalTime>
  <Words>1</Words>
  <Application>Microsoft Office PowerPoint</Application>
  <PresentationFormat>와이드스크린</PresentationFormat>
  <Paragraphs>1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이정영</dc:creator>
  <cp:lastModifiedBy>Silver</cp:lastModifiedBy>
  <cp:revision>12</cp:revision>
  <dcterms:created xsi:type="dcterms:W3CDTF">2020-02-06T01:52:40Z</dcterms:created>
  <dcterms:modified xsi:type="dcterms:W3CDTF">2024-04-02T06:30:43Z</dcterms:modified>
</cp:coreProperties>
</file>