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256" r:id="rId5"/>
    <p:sldId id="348" r:id="rId6"/>
    <p:sldId id="355" r:id="rId7"/>
    <p:sldId id="349" r:id="rId8"/>
    <p:sldId id="397" r:id="rId9"/>
    <p:sldId id="398" r:id="rId10"/>
    <p:sldId id="399" r:id="rId11"/>
    <p:sldId id="402" r:id="rId12"/>
    <p:sldId id="401" r:id="rId13"/>
    <p:sldId id="403" r:id="rId14"/>
    <p:sldId id="404" r:id="rId15"/>
    <p:sldId id="400" r:id="rId16"/>
    <p:sldId id="396" r:id="rId17"/>
    <p:sldId id="379" r:id="rId18"/>
    <p:sldId id="394" r:id="rId19"/>
    <p:sldId id="283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755"/>
    <a:srgbClr val="ED9377"/>
    <a:srgbClr val="28882D"/>
    <a:srgbClr val="B8DABF"/>
    <a:srgbClr val="CDE5D2"/>
    <a:srgbClr val="E4FEB4"/>
    <a:srgbClr val="426503"/>
    <a:srgbClr val="EDFECE"/>
    <a:srgbClr val="CDFB79"/>
    <a:srgbClr val="B7D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6429" autoAdjust="0"/>
  </p:normalViewPr>
  <p:slideViewPr>
    <p:cSldViewPr snapToGrid="0">
      <p:cViewPr varScale="1">
        <p:scale>
          <a:sx n="72" d="100"/>
          <a:sy n="72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접힌 도형 7"/>
          <p:cNvSpPr/>
          <p:nvPr/>
        </p:nvSpPr>
        <p:spPr>
          <a:xfrm>
            <a:off x="1607975" y="1334277"/>
            <a:ext cx="8976049" cy="4189445"/>
          </a:xfrm>
          <a:prstGeom prst="foldedCorner">
            <a:avLst/>
          </a:prstGeom>
          <a:solidFill>
            <a:schemeClr val="bg1"/>
          </a:solidFill>
          <a:ln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48021" y="1767740"/>
            <a:ext cx="6161024" cy="2468698"/>
          </a:xfrm>
        </p:spPr>
        <p:txBody>
          <a:bodyPr>
            <a:noAutofit/>
          </a:bodyPr>
          <a:lstStyle/>
          <a:p>
            <a:pPr algn="dist"/>
            <a:r>
              <a:rPr lang="ko-KR" altLang="en-US" sz="8800" dirty="0">
                <a:solidFill>
                  <a:srgbClr val="397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과일전지</a:t>
            </a: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421112" y="3608931"/>
            <a:ext cx="7642134" cy="159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02DC64-A079-4CC5-B9FA-FD8263B6C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322527"/>
            <a:ext cx="11549993" cy="62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8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41D5CC2-E3C6-4A0E-AE14-DC4CA33A6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329668"/>
            <a:ext cx="11536742" cy="62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1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E50B29A-E811-456D-8FA0-538B7A9CE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301104"/>
            <a:ext cx="11589749" cy="62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94623" y="361671"/>
            <a:ext cx="4971695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확인학습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7" name="그림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7838CD3-CB86-468D-9B8D-5DD8542D0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8" y="1019272"/>
            <a:ext cx="10318461" cy="5477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3884D6-C4DC-4E31-B304-2D6407095676}"/>
              </a:ext>
            </a:extLst>
          </p:cNvPr>
          <p:cNvSpPr txBox="1"/>
          <p:nvPr/>
        </p:nvSpPr>
        <p:spPr>
          <a:xfrm>
            <a:off x="2525886" y="1696278"/>
            <a:ext cx="354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0070C0"/>
                </a:solidFill>
              </a:rPr>
              <a:t>-</a:t>
            </a:r>
            <a:endParaRPr lang="ko-KR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D29A0-9285-4D64-9A61-9C91DAA7133C}"/>
              </a:ext>
            </a:extLst>
          </p:cNvPr>
          <p:cNvSpPr txBox="1"/>
          <p:nvPr/>
        </p:nvSpPr>
        <p:spPr>
          <a:xfrm>
            <a:off x="5743028" y="1696278"/>
            <a:ext cx="354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70C0"/>
                </a:solidFill>
              </a:rPr>
              <a:t>-</a:t>
            </a:r>
            <a:endParaRPr lang="ko-KR" alt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5E649-404E-4B64-8A17-D519A1C9BE27}"/>
              </a:ext>
            </a:extLst>
          </p:cNvPr>
          <p:cNvSpPr txBox="1"/>
          <p:nvPr/>
        </p:nvSpPr>
        <p:spPr>
          <a:xfrm>
            <a:off x="1997677" y="2003837"/>
            <a:ext cx="127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70C0"/>
                </a:solidFill>
              </a:rPr>
              <a:t>+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53775-8DB5-4B52-A219-46E63F7AAC1F}"/>
              </a:ext>
            </a:extLst>
          </p:cNvPr>
          <p:cNvSpPr txBox="1"/>
          <p:nvPr/>
        </p:nvSpPr>
        <p:spPr>
          <a:xfrm>
            <a:off x="4604686" y="3054666"/>
            <a:ext cx="127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70C0"/>
                </a:solidFill>
              </a:rPr>
              <a:t>+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355D5-C845-415D-BFC4-95A0E0263241}"/>
              </a:ext>
            </a:extLst>
          </p:cNvPr>
          <p:cNvSpPr txBox="1"/>
          <p:nvPr/>
        </p:nvSpPr>
        <p:spPr>
          <a:xfrm>
            <a:off x="5743028" y="278878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0070C0"/>
                </a:solidFill>
              </a:rPr>
              <a:t>-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47AEDD6-9A08-4A7C-AE57-0AFECC15D638}"/>
              </a:ext>
            </a:extLst>
          </p:cNvPr>
          <p:cNvSpPr/>
          <p:nvPr/>
        </p:nvSpPr>
        <p:spPr>
          <a:xfrm>
            <a:off x="2319131" y="4678017"/>
            <a:ext cx="1275610" cy="31805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7B63CC4-05A0-4BF3-835C-0A4DCCD1791F}"/>
              </a:ext>
            </a:extLst>
          </p:cNvPr>
          <p:cNvSpPr/>
          <p:nvPr/>
        </p:nvSpPr>
        <p:spPr>
          <a:xfrm>
            <a:off x="2802833" y="4996070"/>
            <a:ext cx="1275610" cy="28492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45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6" y="688185"/>
            <a:ext cx="1863630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원리학습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11" name="그림 10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E0321043-006D-4DAF-AFFB-71275A5C5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411100"/>
            <a:ext cx="108013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82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6" y="688185"/>
            <a:ext cx="1863630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원리학습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3385617-EA21-47E5-94F9-5D35BB16803B}"/>
              </a:ext>
            </a:extLst>
          </p:cNvPr>
          <p:cNvCxnSpPr/>
          <p:nvPr/>
        </p:nvCxnSpPr>
        <p:spPr>
          <a:xfrm>
            <a:off x="2849217" y="27299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스크린샷이(가) 표시된 사진&#10;&#10;자동 생성된 설명">
            <a:extLst>
              <a:ext uri="{FF2B5EF4-FFF2-40B4-BE49-F238E27FC236}">
                <a16:creationId xmlns:a16="http://schemas.microsoft.com/office/drawing/2014/main" id="{BEA05324-3BBF-47D0-918F-CB91A8D36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" y="1518116"/>
            <a:ext cx="11506200" cy="41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실험목표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734525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실험 준비물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43812" y="124097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8882D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3812" y="428275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8882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383" y="4344181"/>
            <a:ext cx="10543278" cy="178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>
                <a:latin typeface="+mj-ea"/>
                <a:ea typeface="+mj-ea"/>
              </a:rPr>
              <a:t> 시계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시계 커버 도안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양면 테이프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아연판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 err="1">
                <a:latin typeface="+mj-ea"/>
                <a:ea typeface="+mj-ea"/>
              </a:rPr>
              <a:t>구리판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전선</a:t>
            </a:r>
            <a:endParaRPr lang="en-US" altLang="ko-KR" sz="22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** </a:t>
            </a:r>
            <a:r>
              <a:rPr lang="ko-KR" altLang="en-US" dirty="0" err="1">
                <a:solidFill>
                  <a:srgbClr val="C00000"/>
                </a:solidFill>
                <a:latin typeface="+mj-ea"/>
                <a:ea typeface="+mj-ea"/>
              </a:rPr>
              <a:t>볼타전지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: 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증류수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정수기 물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), 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비커나 종이컵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소금  </a:t>
            </a:r>
            <a:endParaRPr lang="en-US" altLang="ko-KR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과일전지 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: 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수분이 많은 과일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.</a:t>
            </a:r>
            <a:endParaRPr lang="ko-KR" altLang="en-US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141" y="1472609"/>
            <a:ext cx="9927717" cy="145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400" dirty="0">
                <a:latin typeface="+mj-ea"/>
                <a:ea typeface="+mj-ea"/>
              </a:rPr>
              <a:t>전지의 초기모델인 </a:t>
            </a:r>
            <a:r>
              <a:rPr lang="ko-KR" altLang="en-US" sz="2400" dirty="0" err="1">
                <a:latin typeface="+mj-ea"/>
                <a:ea typeface="+mj-ea"/>
              </a:rPr>
              <a:t>볼타</a:t>
            </a:r>
            <a:r>
              <a:rPr lang="ko-KR" altLang="en-US" sz="2400" dirty="0">
                <a:latin typeface="+mj-ea"/>
                <a:ea typeface="+mj-ea"/>
              </a:rPr>
              <a:t> 전지의 원리를 이용하여 과일전지를 만들고</a:t>
            </a:r>
            <a:r>
              <a:rPr lang="en-US" altLang="ko-KR" sz="2400" dirty="0">
                <a:latin typeface="+mj-ea"/>
                <a:ea typeface="+mj-ea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ko-KR" altLang="en-US" sz="2400" dirty="0">
                <a:latin typeface="+mj-ea"/>
                <a:ea typeface="+mj-ea"/>
              </a:rPr>
              <a:t>이를 사용하여 시계를 작동시켜봅시다</a:t>
            </a:r>
            <a:r>
              <a:rPr lang="en-US" altLang="ko-KR" sz="2400" dirty="0">
                <a:latin typeface="+mj-ea"/>
                <a:ea typeface="+mj-ea"/>
              </a:rPr>
              <a:t>.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831945" y="688185"/>
            <a:ext cx="2380811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>
                <a:solidFill>
                  <a:srgbClr val="397755"/>
                </a:solidFill>
              </a:rPr>
              <a:t>생각해보기</a:t>
            </a:r>
            <a:endParaRPr lang="ko-KR" altLang="en-US" sz="2600" b="1" dirty="0">
              <a:solidFill>
                <a:srgbClr val="397755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1032" y="1658414"/>
            <a:ext cx="11349936" cy="1378227"/>
          </a:xfrm>
          <a:prstGeom prst="rect">
            <a:avLst/>
          </a:prstGeom>
          <a:solidFill>
            <a:schemeClr val="bg1"/>
          </a:solidFill>
          <a:ln w="22225"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우리가 흔히 사용하는 전지에는 어떤 종류가 있는지 알아봅시다</a:t>
            </a:r>
            <a:r>
              <a:rPr lang="en-US" altLang="ko-KR" sz="2800" dirty="0">
                <a:solidFill>
                  <a:srgbClr val="28882D"/>
                </a:solidFill>
              </a:rPr>
              <a:t>.</a:t>
            </a:r>
            <a:endParaRPr lang="ko-KR" altLang="en-US" sz="2800" dirty="0">
              <a:solidFill>
                <a:srgbClr val="28882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F55F7-79E6-41F0-B9B5-0337A841ADB5}"/>
              </a:ext>
            </a:extLst>
          </p:cNvPr>
          <p:cNvSpPr txBox="1"/>
          <p:nvPr/>
        </p:nvSpPr>
        <p:spPr>
          <a:xfrm>
            <a:off x="1470990" y="3814714"/>
            <a:ext cx="10058401" cy="9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980" marR="1905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비비트리고딕_B" panose="02020603020101020101" pitchFamily="18" charset="-127"/>
                <a:ea typeface="비비트리고딕_B" panose="02020603020101020101" pitchFamily="18" charset="-127"/>
              </a:rPr>
              <a:t>흔히 볼 수 있는 알칼리 전지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비비트리고딕_B" panose="02020603020101020101" pitchFamily="18" charset="-127"/>
                <a:ea typeface="비비트리고딕_B" panose="02020603020101020101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비비트리고딕_B" panose="02020603020101020101" pitchFamily="18" charset="-127"/>
                <a:ea typeface="비비트리고딕_B" panose="02020603020101020101" pitchFamily="18" charset="-127"/>
              </a:rPr>
              <a:t>시계에 들어가는 수은전지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비비트리고딕_B" panose="02020603020101020101" pitchFamily="18" charset="-127"/>
                <a:ea typeface="비비트리고딕_B" panose="02020603020101020101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비비트리고딕_B" panose="02020603020101020101" pitchFamily="18" charset="-127"/>
                <a:ea typeface="비비트리고딕_B" panose="02020603020101020101" pitchFamily="18" charset="-127"/>
              </a:rPr>
              <a:t>자동차에 쓰이는 납축전지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비비트리고딕_B" panose="02020603020101020101" pitchFamily="18" charset="-127"/>
                <a:ea typeface="비비트리고딕_B" panose="02020603020101020101" pitchFamily="18" charset="-127"/>
              </a:rPr>
              <a:t>, </a:t>
            </a:r>
          </a:p>
          <a:p>
            <a:pPr marL="93980" marR="1905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비비트리고딕_B" panose="02020603020101020101" pitchFamily="18" charset="-127"/>
                <a:ea typeface="비비트리고딕_B" panose="02020603020101020101" pitchFamily="18" charset="-127"/>
              </a:rPr>
              <a:t>핸드폰이나 노트북 배터리로 쓰는 리튬 전지 등이 있습니다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비비트리고딕_B" panose="02020603020101020101" pitchFamily="18" charset="-127"/>
                <a:ea typeface="비비트리고딕_B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670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491286" y="440623"/>
            <a:ext cx="4971695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실험방법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8869CC-B1E8-41E6-8160-7D4E092C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4" y="314888"/>
            <a:ext cx="11568192" cy="62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491286" y="440623"/>
            <a:ext cx="4971695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실험방법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A81E95D-4E7A-4DA7-A672-62A1231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3" y="312254"/>
            <a:ext cx="11530289" cy="62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9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D6C6E3A-DA10-45A6-91C2-967D9CB8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318198"/>
            <a:ext cx="11593089" cy="62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9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장치, 측정기이(가) 표시된 사진&#10;&#10;자동 생성된 설명">
            <a:extLst>
              <a:ext uri="{FF2B5EF4-FFF2-40B4-BE49-F238E27FC236}">
                <a16:creationId xmlns:a16="http://schemas.microsoft.com/office/drawing/2014/main" id="{C7B17913-4008-4927-9819-DB0ED2E97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6" y="352008"/>
            <a:ext cx="11431831" cy="61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2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BE2ECD6-D4FA-4862-8437-9E8231505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332469"/>
            <a:ext cx="11517357" cy="62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EBE98551-3CE9-4256-B8D2-50E18EACF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4" y="331305"/>
            <a:ext cx="11544133" cy="62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338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8711</TotalTime>
  <Words>96</Words>
  <Application>Microsoft Office PowerPoint</Application>
  <PresentationFormat>와이드스크린</PresentationFormat>
  <Paragraphs>22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16</vt:i4>
      </vt:variant>
    </vt:vector>
  </HeadingPairs>
  <TitlesOfParts>
    <vt:vector size="28" baseType="lpstr">
      <vt:lpstr>Tmon몬소리 Black</vt:lpstr>
      <vt:lpstr>맑은 고딕</vt:lpstr>
      <vt:lpstr>배달의민족 한나체 Pro</vt:lpstr>
      <vt:lpstr>비비트리고딕_B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과일전지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Silver</cp:lastModifiedBy>
  <cp:revision>250</cp:revision>
  <dcterms:created xsi:type="dcterms:W3CDTF">2020-01-07T08:23:28Z</dcterms:created>
  <dcterms:modified xsi:type="dcterms:W3CDTF">2021-06-24T08:47:36Z</dcterms:modified>
</cp:coreProperties>
</file>