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876" r:id="rId4"/>
  </p:sldMasterIdLst>
  <p:sldIdLst>
    <p:sldId id="355" r:id="rId5"/>
    <p:sldId id="367" r:id="rId6"/>
    <p:sldId id="350" r:id="rId7"/>
    <p:sldId id="368" r:id="rId8"/>
    <p:sldId id="369" r:id="rId9"/>
    <p:sldId id="297" r:id="rId10"/>
    <p:sldId id="351" r:id="rId11"/>
    <p:sldId id="258" r:id="rId12"/>
    <p:sldId id="352" r:id="rId13"/>
    <p:sldId id="354" r:id="rId14"/>
    <p:sldId id="357" r:id="rId15"/>
    <p:sldId id="358" r:id="rId16"/>
    <p:sldId id="365" r:id="rId17"/>
    <p:sldId id="360" r:id="rId18"/>
    <p:sldId id="366" r:id="rId19"/>
    <p:sldId id="363" r:id="rId20"/>
    <p:sldId id="364" r:id="rId21"/>
    <p:sldId id="371" r:id="rId22"/>
    <p:sldId id="361" r:id="rId23"/>
    <p:sldId id="370" r:id="rId24"/>
    <p:sldId id="283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6E7"/>
    <a:srgbClr val="EAD4F8"/>
    <a:srgbClr val="A6B727"/>
    <a:srgbClr val="F5FBD9"/>
    <a:srgbClr val="F9DDD7"/>
    <a:srgbClr val="F7D1C9"/>
    <a:srgbClr val="FEF9F8"/>
    <a:srgbClr val="F7EEFC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75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630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455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708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3302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9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2947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625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56712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623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05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11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7" r:id="rId1"/>
    <p:sldLayoutId id="2147484878" r:id="rId2"/>
    <p:sldLayoutId id="2147484879" r:id="rId3"/>
    <p:sldLayoutId id="2147484880" r:id="rId4"/>
    <p:sldLayoutId id="2147484881" r:id="rId5"/>
    <p:sldLayoutId id="2147484882" r:id="rId6"/>
    <p:sldLayoutId id="2147484883" r:id="rId7"/>
    <p:sldLayoutId id="2147484884" r:id="rId8"/>
    <p:sldLayoutId id="2147484885" r:id="rId9"/>
    <p:sldLayoutId id="2147484886" r:id="rId10"/>
    <p:sldLayoutId id="214748488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CAF32-5249-F52A-6B84-26AD6543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altLang="ko-KR"/>
              <a:t> </a:t>
            </a:r>
            <a:endParaRPr lang="ko-KR" altLang="en-US" dirty="0"/>
          </a:p>
        </p:txBody>
      </p:sp>
      <p:pic>
        <p:nvPicPr>
          <p:cNvPr id="5" name="그림 4" descr="도표이(가) 표시된 사진&#10;&#10;자동 생성된 설명">
            <a:extLst>
              <a:ext uri="{FF2B5EF4-FFF2-40B4-BE49-F238E27FC236}">
                <a16:creationId xmlns:a16="http://schemas.microsoft.com/office/drawing/2014/main" id="{0239B304-EE46-C5FB-97C5-3802B72E0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3" y="399011"/>
            <a:ext cx="11409891" cy="611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5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도표이(가) 표시된 사진&#10;&#10;자동 생성된 설명">
            <a:extLst>
              <a:ext uri="{FF2B5EF4-FFF2-40B4-BE49-F238E27FC236}">
                <a16:creationId xmlns:a16="http://schemas.microsoft.com/office/drawing/2014/main" id="{9DABC953-1FE8-89CB-1B31-DFF95EABD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2" y="304801"/>
            <a:ext cx="11667719" cy="62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72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도표이(가) 표시된 사진&#10;&#10;자동 생성된 설명">
            <a:extLst>
              <a:ext uri="{FF2B5EF4-FFF2-40B4-BE49-F238E27FC236}">
                <a16:creationId xmlns:a16="http://schemas.microsoft.com/office/drawing/2014/main" id="{F062832D-EC3B-8A65-AE77-15516CC27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7" y="320843"/>
            <a:ext cx="11488217" cy="61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22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788D38B3-7EAD-3A5B-CAD6-F409EADB7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9" y="336884"/>
            <a:ext cx="11398466" cy="61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93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테이블이(가) 표시된 사진&#10;&#10;자동 생성된 설명">
            <a:extLst>
              <a:ext uri="{FF2B5EF4-FFF2-40B4-BE49-F238E27FC236}">
                <a16:creationId xmlns:a16="http://schemas.microsoft.com/office/drawing/2014/main" id="{9AA9C0E9-4605-4217-BEB9-E156B099D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3" y="352927"/>
            <a:ext cx="11465102" cy="61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7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46983CF7-637F-6F4F-E351-D06AA0815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5" y="385011"/>
            <a:ext cx="11465102" cy="61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68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F847FB2B-598F-2DAC-3FC3-D71382BE4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1" y="288758"/>
            <a:ext cx="11614387" cy="62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02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228A775E-21BF-8020-9E97-05B33948A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5" y="288758"/>
            <a:ext cx="11674101" cy="62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56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편지이(가) 표시된 사진&#10;&#10;자동 생성된 설명">
            <a:extLst>
              <a:ext uri="{FF2B5EF4-FFF2-40B4-BE49-F238E27FC236}">
                <a16:creationId xmlns:a16="http://schemas.microsoft.com/office/drawing/2014/main" id="{4D5B65D0-6A7A-969A-2799-746B02244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7" y="336884"/>
            <a:ext cx="11554674" cy="62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81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장치이(가) 표시된 사진&#10;&#10;자동 생성된 설명">
            <a:extLst>
              <a:ext uri="{FF2B5EF4-FFF2-40B4-BE49-F238E27FC236}">
                <a16:creationId xmlns:a16="http://schemas.microsoft.com/office/drawing/2014/main" id="{AD81E3E8-5076-34A7-68B0-C15570263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8" y="385011"/>
            <a:ext cx="11405388" cy="612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98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FDAF0549-9D71-7FAB-F2E6-EF652AE2A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88995"/>
            <a:ext cx="11450870" cy="614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92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편지이(가) 표시된 사진&#10;&#10;자동 생성된 설명">
            <a:extLst>
              <a:ext uri="{FF2B5EF4-FFF2-40B4-BE49-F238E27FC236}">
                <a16:creationId xmlns:a16="http://schemas.microsoft.com/office/drawing/2014/main" id="{0D979911-1035-4286-90A1-4BF847614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0" y="453189"/>
            <a:ext cx="11099293" cy="595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86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편지이(가) 표시된 사진&#10;&#10;자동 생성된 설명">
            <a:extLst>
              <a:ext uri="{FF2B5EF4-FFF2-40B4-BE49-F238E27FC236}">
                <a16:creationId xmlns:a16="http://schemas.microsoft.com/office/drawing/2014/main" id="{EB6C9EDD-2301-069A-24D9-8B81EA750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53" y="352927"/>
            <a:ext cx="11518134" cy="61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07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4150996-3B74-910D-07FF-965E0D125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8" y="465221"/>
            <a:ext cx="11244466" cy="60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1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1A5DF60F-1841-2627-3557-FB0F65F56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3" y="362640"/>
            <a:ext cx="11414014" cy="61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1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도표이(가) 표시된 사진&#10;&#10;자동 생성된 설명">
            <a:extLst>
              <a:ext uri="{FF2B5EF4-FFF2-40B4-BE49-F238E27FC236}">
                <a16:creationId xmlns:a16="http://schemas.microsoft.com/office/drawing/2014/main" id="{600F8133-1225-402B-7C07-549F93EA4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320235"/>
            <a:ext cx="11573136" cy="62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8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도표이(가) 표시된 사진&#10;&#10;자동 생성된 설명">
            <a:extLst>
              <a:ext uri="{FF2B5EF4-FFF2-40B4-BE49-F238E27FC236}">
                <a16:creationId xmlns:a16="http://schemas.microsoft.com/office/drawing/2014/main" id="{95E26B3C-BBAE-287D-C7E8-AA7508893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6" y="385563"/>
            <a:ext cx="11328687" cy="608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2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도표이(가) 표시된 사진&#10;&#10;자동 생성된 설명">
            <a:extLst>
              <a:ext uri="{FF2B5EF4-FFF2-40B4-BE49-F238E27FC236}">
                <a16:creationId xmlns:a16="http://schemas.microsoft.com/office/drawing/2014/main" id="{50649EAC-BF1B-1F6E-A2E5-16CA10477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9" y="320843"/>
            <a:ext cx="11614386" cy="624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03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도표이(가) 표시된 사진&#10;&#10;자동 생성된 설명">
            <a:extLst>
              <a:ext uri="{FF2B5EF4-FFF2-40B4-BE49-F238E27FC236}">
                <a16:creationId xmlns:a16="http://schemas.microsoft.com/office/drawing/2014/main" id="{D6D675EC-7B19-2666-ACA9-98A44D6B5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81" y="320843"/>
            <a:ext cx="11524815" cy="61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도표, 개략도이(가) 표시된 사진&#10;&#10;자동 생성된 설명">
            <a:extLst>
              <a:ext uri="{FF2B5EF4-FFF2-40B4-BE49-F238E27FC236}">
                <a16:creationId xmlns:a16="http://schemas.microsoft.com/office/drawing/2014/main" id="{54F34741-EFF7-A1F5-3BCF-502DCDE6C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5" y="304800"/>
            <a:ext cx="11601403" cy="62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4075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5275</TotalTime>
  <Words>1</Words>
  <Application>Microsoft Office PowerPoint</Application>
  <PresentationFormat>와이드스크린</PresentationFormat>
  <Paragraphs>1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21</vt:i4>
      </vt:variant>
    </vt:vector>
  </HeadingPairs>
  <TitlesOfParts>
    <vt:vector size="29" baseType="lpstr"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이정영</dc:creator>
  <cp:lastModifiedBy>Silver</cp:lastModifiedBy>
  <cp:revision>12</cp:revision>
  <dcterms:created xsi:type="dcterms:W3CDTF">2020-02-06T01:52:40Z</dcterms:created>
  <dcterms:modified xsi:type="dcterms:W3CDTF">2023-05-10T03:21:09Z</dcterms:modified>
</cp:coreProperties>
</file>